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gw103bYX1hR6tEZzD4kPkAfGAI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ja-JP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1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2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3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4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/>
          <p:nvPr>
            <p:ph idx="2" type="sldImg"/>
          </p:nvPr>
        </p:nvSpPr>
        <p:spPr>
          <a:xfrm>
            <a:off x="422275" y="1241425"/>
            <a:ext cx="5953125" cy="33496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:notes"/>
          <p:cNvSpPr txBox="1"/>
          <p:nvPr>
            <p:ph idx="12" type="sldNum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区分1 スライド">
  <p:cSld name="タイトル区分1 スライド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type="ctrTitle"/>
          </p:nvPr>
        </p:nvSpPr>
        <p:spPr>
          <a:xfrm>
            <a:off x="0" y="-3"/>
            <a:ext cx="12193200" cy="6845127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MS PMincho"/>
              <a:buNone/>
              <a:defRPr b="1" sz="9600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区分2 スライド">
  <p:cSld name="タイトル区分2 スライド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8"/>
          <p:cNvSpPr txBox="1"/>
          <p:nvPr>
            <p:ph type="ctrTitle"/>
          </p:nvPr>
        </p:nvSpPr>
        <p:spPr>
          <a:xfrm>
            <a:off x="0" y="-2"/>
            <a:ext cx="12193200" cy="41544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S PMincho"/>
              <a:buNone/>
              <a:defRPr b="1" sz="6000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操作説明 補足なし スライド">
  <p:cSld name="操作説明 補足なし スライド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操作説明 補足あり スライド">
  <p:cSld name="操作説明 補足あり スライド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idx="1" type="body"/>
          </p:nvPr>
        </p:nvSpPr>
        <p:spPr>
          <a:xfrm>
            <a:off x="0" y="6139050"/>
            <a:ext cx="12193200" cy="1440000"/>
          </a:xfrm>
          <a:prstGeom prst="rect">
            <a:avLst/>
          </a:prstGeom>
          <a:solidFill>
            <a:srgbClr val="681A14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b="1" sz="18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-3302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600"/>
              <a:buChar char="•"/>
              <a:defRPr b="1" sz="16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 b="1" sz="14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200"/>
              <a:buChar char="•"/>
              <a:defRPr b="1" sz="12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-2921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000"/>
              <a:buChar char="•"/>
              <a:defRPr b="1" sz="1000">
                <a:solidFill>
                  <a:srgbClr val="FFFFFF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区分3 スライド" type="title">
  <p:cSld name="TITLE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idx="1" type="subTitle"/>
          </p:nvPr>
        </p:nvSpPr>
        <p:spPr>
          <a:xfrm>
            <a:off x="0" y="2159998"/>
            <a:ext cx="12193200" cy="46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b="1" sz="4000">
                <a:latin typeface="MS PMincho"/>
                <a:ea typeface="MS PMincho"/>
                <a:cs typeface="MS PMincho"/>
                <a:sym typeface="MS PMincho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36" name="Google Shape;36;p11"/>
          <p:cNvSpPr txBox="1"/>
          <p:nvPr>
            <p:ph type="ctrTitle"/>
          </p:nvPr>
        </p:nvSpPr>
        <p:spPr>
          <a:xfrm>
            <a:off x="0" y="-2"/>
            <a:ext cx="12193200" cy="21600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MS PMincho"/>
              <a:buNone/>
              <a:defRPr b="1" sz="5400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説明のみ スライド">
  <p:cSld name="説明のみ スライド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idx="1" type="body"/>
          </p:nvPr>
        </p:nvSpPr>
        <p:spPr>
          <a:xfrm>
            <a:off x="179388" y="360363"/>
            <a:ext cx="11833225" cy="6137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■"/>
              <a:defRPr sz="2000">
                <a:latin typeface="MS PMincho"/>
                <a:ea typeface="MS PMincho"/>
                <a:cs typeface="MS PMincho"/>
                <a:sym typeface="MS PMincho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  <a:defRPr sz="1800">
                <a:latin typeface="MS PMincho"/>
                <a:ea typeface="MS PMincho"/>
                <a:cs typeface="MS PMincho"/>
                <a:sym typeface="MS PMincho"/>
              </a:defRPr>
            </a:lvl2pPr>
            <a:lvl3pPr indent="-3302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■"/>
              <a:defRPr sz="1600">
                <a:latin typeface="MS PMincho"/>
                <a:ea typeface="MS PMincho"/>
                <a:cs typeface="MS PMincho"/>
                <a:sym typeface="MS PMincho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■"/>
              <a:defRPr sz="1400">
                <a:latin typeface="MS PMincho"/>
                <a:ea typeface="MS PMincho"/>
                <a:cs typeface="MS PMincho"/>
                <a:sym typeface="MS PMincho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■"/>
              <a:defRPr sz="1200">
                <a:latin typeface="MS PMincho"/>
                <a:ea typeface="MS PMincho"/>
                <a:cs typeface="MS PMincho"/>
                <a:sym typeface="MS PMincho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MS PMincho"/>
                <a:ea typeface="MS PMincho"/>
                <a:cs typeface="MS PMincho"/>
                <a:sym typeface="MS PMincho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algn="r">
              <a:spcBef>
                <a:spcPts val="0"/>
              </a:spcBef>
              <a:buNone/>
              <a:defRPr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S PMincho"/>
              <a:buNone/>
              <a:defRPr b="0" i="0" sz="4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4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"/>
          <p:cNvSpPr txBox="1"/>
          <p:nvPr>
            <p:ph type="ctrTitle"/>
          </p:nvPr>
        </p:nvSpPr>
        <p:spPr>
          <a:xfrm>
            <a:off x="0" y="-3"/>
            <a:ext cx="12193200" cy="6845127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MS PMincho"/>
              <a:buNone/>
            </a:pPr>
            <a:r>
              <a:rPr lang="ja-JP"/>
              <a:t>1　共通</a:t>
            </a:r>
            <a:endParaRPr/>
          </a:p>
        </p:txBody>
      </p:sp>
      <p:sp>
        <p:nvSpPr>
          <p:cNvPr id="50" name="Google Shape;50;p1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"/>
          <p:cNvSpPr txBox="1"/>
          <p:nvPr>
            <p:ph type="ctrTitle"/>
          </p:nvPr>
        </p:nvSpPr>
        <p:spPr>
          <a:xfrm>
            <a:off x="0" y="-2"/>
            <a:ext cx="12193200" cy="4154400"/>
          </a:xfrm>
          <a:prstGeom prst="rect">
            <a:avLst/>
          </a:prstGeom>
          <a:solidFill>
            <a:srgbClr val="1E4E79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S PMincho"/>
              <a:buNone/>
            </a:pPr>
            <a:br>
              <a:rPr lang="ja-JP"/>
            </a:br>
            <a:br>
              <a:rPr lang="ja-JP"/>
            </a:br>
            <a:r>
              <a:rPr lang="ja-JP"/>
              <a:t>ログイン方法</a:t>
            </a:r>
            <a:endParaRPr/>
          </a:p>
        </p:txBody>
      </p:sp>
      <p:sp>
        <p:nvSpPr>
          <p:cNvPr id="56" name="Google Shape;56;p2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  <p:pic>
        <p:nvPicPr>
          <p:cNvPr descr="グラフィカル ユーザー インターフェイス, Web サイト&#10;&#10;AI 生成コンテンツは誤りを含む可能性があります。" id="63" name="Google Shape;6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" name="Google Shape;64;p3"/>
          <p:cNvGrpSpPr/>
          <p:nvPr/>
        </p:nvGrpSpPr>
        <p:grpSpPr>
          <a:xfrm>
            <a:off x="1134686" y="2649424"/>
            <a:ext cx="5981224" cy="2613895"/>
            <a:chOff x="8210043" y="1296211"/>
            <a:chExt cx="4340060" cy="2198095"/>
          </a:xfrm>
        </p:grpSpPr>
        <p:cxnSp>
          <p:nvCxnSpPr>
            <p:cNvPr id="65" name="Google Shape;65;p3"/>
            <p:cNvCxnSpPr>
              <a:stCxn id="66" idx="0"/>
              <a:endCxn id="67" idx="2"/>
            </p:cNvCxnSpPr>
            <p:nvPr/>
          </p:nvCxnSpPr>
          <p:spPr>
            <a:xfrm flipH="1" rot="10800000">
              <a:off x="10010043" y="1951706"/>
              <a:ext cx="1800000" cy="1002600"/>
            </a:xfrm>
            <a:prstGeom prst="straightConnector1">
              <a:avLst/>
            </a:prstGeom>
            <a:noFill/>
            <a:ln cap="flat" cmpd="sng" w="444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66" name="Google Shape;66;p3"/>
            <p:cNvSpPr/>
            <p:nvPr/>
          </p:nvSpPr>
          <p:spPr>
            <a:xfrm>
              <a:off x="8210043" y="2954306"/>
              <a:ext cx="3600000" cy="540000"/>
            </a:xfrm>
            <a:prstGeom prst="rect">
              <a:avLst/>
            </a:prstGeom>
            <a:solidFill>
              <a:schemeClr val="lt1"/>
            </a:solidFill>
            <a:ln cap="flat" cmpd="sng" w="2857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1" marL="45720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MS PMincho"/>
                  <a:ea typeface="MS PMincho"/>
                  <a:cs typeface="MS PMincho"/>
                  <a:sym typeface="MS PMincho"/>
                </a:rPr>
                <a:t>公式アカウント、パスワードを入力し</a:t>
              </a:r>
              <a:endParaRPr b="1" i="0" sz="1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endParaRPr>
            </a:p>
            <a:p>
              <a:pPr indent="0" lvl="1" marL="45720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MS PMincho"/>
                  <a:ea typeface="MS PMincho"/>
                  <a:cs typeface="MS PMincho"/>
                  <a:sym typeface="MS PMincho"/>
                </a:rPr>
                <a:t>[ログイン]をクリックします。</a:t>
              </a: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8289712" y="3060831"/>
              <a:ext cx="288000" cy="325323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ja-JP" sz="1500" u="none" cap="none" strike="noStrike">
                  <a:solidFill>
                    <a:schemeClr val="lt1"/>
                  </a:solidFill>
                  <a:latin typeface="MS PMincho"/>
                  <a:ea typeface="MS PMincho"/>
                  <a:cs typeface="MS PMincho"/>
                  <a:sym typeface="MS PMincho"/>
                </a:rPr>
                <a:t>1</a:t>
              </a:r>
              <a:endParaRPr b="1" i="0" sz="15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1069982" y="1296211"/>
              <a:ext cx="1480121" cy="655566"/>
            </a:xfrm>
            <a:prstGeom prst="rect">
              <a:avLst/>
            </a:prstGeom>
            <a:noFill/>
            <a:ln cap="flat" cmpd="sng" w="190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9" name="Google Shape;69;p3"/>
          <p:cNvSpPr txBox="1"/>
          <p:nvPr/>
        </p:nvSpPr>
        <p:spPr>
          <a:xfrm>
            <a:off x="0" y="5852523"/>
            <a:ext cx="12193200" cy="99260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ja-JP" sz="2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利用者コードは山口大学公式アカウントです。</a:t>
            </a:r>
            <a:endParaRPr b="0" i="0" sz="2800" u="none" cap="none" strike="noStrike">
              <a:solidFill>
                <a:schemeClr val="dk1"/>
              </a:solidFill>
              <a:latin typeface="MS PMincho"/>
              <a:ea typeface="MS PMincho"/>
              <a:cs typeface="MS PMincho"/>
              <a:sym typeface="MS PMincho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ja-JP" sz="28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パスワードは公式アカウントのパスワードです。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グラフィカル ユーザー インターフェイス&#10;&#10;AI 生成コンテンツは誤りを含む可能性があります。" id="75" name="Google Shape;7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6" name="Google Shape;76;p4"/>
          <p:cNvGrpSpPr/>
          <p:nvPr/>
        </p:nvGrpSpPr>
        <p:grpSpPr>
          <a:xfrm>
            <a:off x="1066800" y="1887415"/>
            <a:ext cx="10093569" cy="2664411"/>
            <a:chOff x="643297" y="2120632"/>
            <a:chExt cx="10093569" cy="2664411"/>
          </a:xfrm>
        </p:grpSpPr>
        <p:cxnSp>
          <p:nvCxnSpPr>
            <p:cNvPr id="77" name="Google Shape;77;p4"/>
            <p:cNvCxnSpPr/>
            <p:nvPr/>
          </p:nvCxnSpPr>
          <p:spPr>
            <a:xfrm rot="10800000">
              <a:off x="7146526" y="3447595"/>
              <a:ext cx="159796" cy="797448"/>
            </a:xfrm>
            <a:prstGeom prst="straightConnector1">
              <a:avLst/>
            </a:prstGeom>
            <a:noFill/>
            <a:ln cap="flat" cmpd="sng" w="44450">
              <a:solidFill>
                <a:srgbClr val="00FF00"/>
              </a:solidFill>
              <a:prstDash val="solid"/>
              <a:miter lim="800000"/>
              <a:headEnd len="sm" w="sm" type="none"/>
              <a:tailEnd len="med" w="med" type="triangle"/>
            </a:ln>
          </p:spPr>
        </p:cxnSp>
        <p:sp>
          <p:nvSpPr>
            <p:cNvPr id="78" name="Google Shape;78;p4"/>
            <p:cNvSpPr/>
            <p:nvPr/>
          </p:nvSpPr>
          <p:spPr>
            <a:xfrm>
              <a:off x="6151436" y="4245043"/>
              <a:ext cx="4500000" cy="540000"/>
            </a:xfrm>
            <a:prstGeom prst="rect">
              <a:avLst/>
            </a:prstGeom>
            <a:solidFill>
              <a:srgbClr val="F2F2F2"/>
            </a:solidFill>
            <a:ln cap="flat" cmpd="sng" w="28575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1" marL="45720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ja-JP" sz="1800" u="none" cap="none" strike="noStrike">
                  <a:solidFill>
                    <a:schemeClr val="dk1"/>
                  </a:solidFill>
                  <a:latin typeface="MS PMincho"/>
                  <a:ea typeface="MS PMincho"/>
                  <a:cs typeface="MS PMincho"/>
                  <a:sym typeface="MS PMincho"/>
                </a:rPr>
                <a:t>管理者からのお知らせはこちらに表示されます</a:t>
              </a: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6282143" y="4380568"/>
              <a:ext cx="288000" cy="2880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txBody>
            <a:bodyPr anchorCtr="1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ja-JP" sz="1500" u="none" cap="none" strike="noStrike">
                  <a:solidFill>
                    <a:schemeClr val="lt1"/>
                  </a:solidFill>
                  <a:latin typeface="MS PMincho"/>
                  <a:ea typeface="MS PMincho"/>
                  <a:cs typeface="MS PMincho"/>
                  <a:sym typeface="MS PMincho"/>
                </a:rPr>
                <a:t>2</a:t>
              </a:r>
              <a:endParaRPr b="1" i="0" sz="1500" u="none" cap="none" strike="noStrike">
                <a:solidFill>
                  <a:schemeClr val="lt1"/>
                </a:solidFill>
                <a:latin typeface="MS PMincho"/>
                <a:ea typeface="MS PMincho"/>
                <a:cs typeface="MS PMincho"/>
                <a:sym typeface="MS PMincho"/>
              </a:endParaRPr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643297" y="2120632"/>
              <a:ext cx="10093569" cy="1864144"/>
            </a:xfrm>
            <a:prstGeom prst="rect">
              <a:avLst/>
            </a:prstGeom>
            <a:noFill/>
            <a:ln cap="flat" cmpd="sng" w="19050">
              <a:solidFill>
                <a:srgbClr val="00FF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1" name="Google Shape;81;p4"/>
          <p:cNvSpPr txBox="1"/>
          <p:nvPr>
            <p:ph idx="1" type="body"/>
          </p:nvPr>
        </p:nvSpPr>
        <p:spPr>
          <a:xfrm>
            <a:off x="0" y="6139050"/>
            <a:ext cx="12193200" cy="540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</a:pPr>
            <a:r>
              <a:rPr lang="ja-JP"/>
              <a:t>ログイン後の画面です</a:t>
            </a:r>
            <a:endParaRPr/>
          </a:p>
        </p:txBody>
      </p:sp>
      <p:sp>
        <p:nvSpPr>
          <p:cNvPr id="82" name="Google Shape;82;p4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"/>
          <p:cNvSpPr txBox="1"/>
          <p:nvPr>
            <p:ph idx="12" type="sldNum"/>
          </p:nvPr>
        </p:nvSpPr>
        <p:spPr>
          <a:xfrm>
            <a:off x="9360000" y="648000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ja-JP"/>
              <a:t>1-</a:t>
            </a:r>
            <a:fld id="{00000000-1234-1234-1234-123412341234}" type="slidenum">
              <a:rPr lang="ja-JP"/>
              <a:t>‹#›</a:t>
            </a:fld>
            <a:endParaRPr/>
          </a:p>
        </p:txBody>
      </p:sp>
      <p:pic>
        <p:nvPicPr>
          <p:cNvPr descr="グラフィカル ユーザー インターフェイス&#10;&#10;AI 生成コンテンツは誤りを含む可能性があります。" id="89" name="Google Shape;8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52400"/>
            <a:ext cx="12192000" cy="6553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0" name="Google Shape;90;p5"/>
          <p:cNvCxnSpPr>
            <a:endCxn id="91" idx="0"/>
          </p:cNvCxnSpPr>
          <p:nvPr/>
        </p:nvCxnSpPr>
        <p:spPr>
          <a:xfrm>
            <a:off x="3812701" y="1324788"/>
            <a:ext cx="2823000" cy="3540300"/>
          </a:xfrm>
          <a:prstGeom prst="straightConnector1">
            <a:avLst/>
          </a:prstGeom>
          <a:noFill/>
          <a:ln cap="flat" cmpd="sng" w="44450">
            <a:solidFill>
              <a:srgbClr val="00FF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2" name="Google Shape;92;p5"/>
          <p:cNvCxnSpPr>
            <a:endCxn id="93" idx="0"/>
          </p:cNvCxnSpPr>
          <p:nvPr/>
        </p:nvCxnSpPr>
        <p:spPr>
          <a:xfrm>
            <a:off x="2250711" y="1324774"/>
            <a:ext cx="1567800" cy="3540300"/>
          </a:xfrm>
          <a:prstGeom prst="straightConnector1">
            <a:avLst/>
          </a:prstGeom>
          <a:noFill/>
          <a:ln cap="flat" cmpd="sng" w="44450">
            <a:solidFill>
              <a:srgbClr val="00FF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94" name="Google Shape;94;p5"/>
          <p:cNvCxnSpPr>
            <a:endCxn id="95" idx="0"/>
          </p:cNvCxnSpPr>
          <p:nvPr/>
        </p:nvCxnSpPr>
        <p:spPr>
          <a:xfrm>
            <a:off x="595349" y="1324775"/>
            <a:ext cx="777600" cy="3540300"/>
          </a:xfrm>
          <a:prstGeom prst="straightConnector1">
            <a:avLst/>
          </a:prstGeom>
          <a:noFill/>
          <a:ln cap="flat" cmpd="sng" w="44450">
            <a:solidFill>
              <a:srgbClr val="00FF00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96" name="Google Shape;96;p5"/>
          <p:cNvSpPr/>
          <p:nvPr/>
        </p:nvSpPr>
        <p:spPr>
          <a:xfrm>
            <a:off x="180453" y="3757871"/>
            <a:ext cx="1656000" cy="540000"/>
          </a:xfrm>
          <a:prstGeom prst="rect">
            <a:avLst/>
          </a:prstGeom>
          <a:solidFill>
            <a:srgbClr val="F2F2F2"/>
          </a:solidFill>
          <a:ln cap="flat" cmpd="sng" w="28575">
            <a:solidFill>
              <a:srgbClr val="00FF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1600" u="none" cap="none" strike="noStrike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[購入依頼入力]をクリック</a:t>
            </a:r>
            <a:endParaRPr/>
          </a:p>
        </p:txBody>
      </p:sp>
      <p:sp>
        <p:nvSpPr>
          <p:cNvPr id="97" name="Google Shape;97;p5"/>
          <p:cNvSpPr/>
          <p:nvPr/>
        </p:nvSpPr>
        <p:spPr>
          <a:xfrm>
            <a:off x="2250831" y="3348860"/>
            <a:ext cx="1656000" cy="540000"/>
          </a:xfrm>
          <a:prstGeom prst="rect">
            <a:avLst/>
          </a:prstGeom>
          <a:solidFill>
            <a:srgbClr val="F2F2F2"/>
          </a:solidFill>
          <a:ln cap="flat" cmpd="sng" w="28575">
            <a:solidFill>
              <a:srgbClr val="00FF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6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[謝金申請入力]をクリック</a:t>
            </a:r>
            <a:endParaRPr/>
          </a:p>
        </p:txBody>
      </p:sp>
      <p:sp>
        <p:nvSpPr>
          <p:cNvPr id="98" name="Google Shape;98;p5"/>
          <p:cNvSpPr/>
          <p:nvPr/>
        </p:nvSpPr>
        <p:spPr>
          <a:xfrm>
            <a:off x="4321209" y="2889000"/>
            <a:ext cx="1341037" cy="540000"/>
          </a:xfrm>
          <a:prstGeom prst="rect">
            <a:avLst/>
          </a:prstGeom>
          <a:solidFill>
            <a:srgbClr val="F2F2F2"/>
          </a:solidFill>
          <a:ln cap="flat" cmpd="sng" w="28575">
            <a:solidFill>
              <a:srgbClr val="00FF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6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[データ照会]をクリック</a:t>
            </a:r>
            <a:endParaRPr/>
          </a:p>
        </p:txBody>
      </p:sp>
      <p:sp>
        <p:nvSpPr>
          <p:cNvPr id="95" name="Google Shape;95;p5"/>
          <p:cNvSpPr txBox="1"/>
          <p:nvPr/>
        </p:nvSpPr>
        <p:spPr>
          <a:xfrm>
            <a:off x="231299" y="4865075"/>
            <a:ext cx="228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&lt;物品・役務・図書等の</a:t>
            </a:r>
            <a:endParaRPr b="1" sz="1400">
              <a:solidFill>
                <a:schemeClr val="dk1"/>
              </a:solidFill>
              <a:latin typeface="MS PMincho"/>
              <a:ea typeface="MS PMincho"/>
              <a:cs typeface="MS PMincho"/>
              <a:sym typeface="MS PMinch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　　　　　購入依頼入力&gt;</a:t>
            </a:r>
            <a:endParaRPr b="1" sz="1400">
              <a:solidFill>
                <a:schemeClr val="dk1"/>
              </a:solidFill>
              <a:latin typeface="MS PMincho"/>
              <a:ea typeface="MS PMincho"/>
              <a:cs typeface="MS PMincho"/>
              <a:sym typeface="MS PMincho"/>
            </a:endParaRPr>
          </a:p>
        </p:txBody>
      </p:sp>
      <p:sp>
        <p:nvSpPr>
          <p:cNvPr id="93" name="Google Shape;93;p5"/>
          <p:cNvSpPr txBox="1"/>
          <p:nvPr/>
        </p:nvSpPr>
        <p:spPr>
          <a:xfrm>
            <a:off x="2676861" y="4865074"/>
            <a:ext cx="2283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&lt;謝金の実施計画入力&gt;</a:t>
            </a:r>
            <a:endParaRPr b="1" sz="1400">
              <a:solidFill>
                <a:schemeClr val="dk1"/>
              </a:solidFill>
              <a:latin typeface="MS PMincho"/>
              <a:ea typeface="MS PMincho"/>
              <a:cs typeface="MS PMincho"/>
              <a:sym typeface="MS PMincho"/>
            </a:endParaRPr>
          </a:p>
        </p:txBody>
      </p:sp>
      <p:sp>
        <p:nvSpPr>
          <p:cNvPr id="91" name="Google Shape;91;p5"/>
          <p:cNvSpPr txBox="1"/>
          <p:nvPr/>
        </p:nvSpPr>
        <p:spPr>
          <a:xfrm>
            <a:off x="5386201" y="4865088"/>
            <a:ext cx="24990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&lt;過去のオーダーや</a:t>
            </a:r>
            <a:endParaRPr b="1" sz="1400">
              <a:solidFill>
                <a:schemeClr val="dk1"/>
              </a:solidFill>
              <a:latin typeface="MS PMincho"/>
              <a:ea typeface="MS PMincho"/>
              <a:cs typeface="MS PMincho"/>
              <a:sym typeface="MS PMinch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ja-JP" sz="1400">
                <a:solidFill>
                  <a:schemeClr val="dk1"/>
                </a:solidFill>
                <a:latin typeface="MS PMincho"/>
                <a:ea typeface="MS PMincho"/>
                <a:cs typeface="MS PMincho"/>
                <a:sym typeface="MS PMincho"/>
              </a:rPr>
              <a:t>　予算の執行状況の照会&gt;</a:t>
            </a:r>
            <a:endParaRPr b="1" sz="1400">
              <a:solidFill>
                <a:schemeClr val="dk1"/>
              </a:solidFill>
              <a:latin typeface="MS PMincho"/>
              <a:ea typeface="MS PMincho"/>
              <a:cs typeface="MS PMincho"/>
              <a:sym typeface="MS PMincho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2020-02-25T06:43:57Z</dcterms:created>
  <dc:creator>山口大学</dc:creator>
</cp:coreProperties>
</file>