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8l9iW4FGVaUfemffzJj2M77jc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8427" cy="513508"/>
          </a:xfrm>
          <a:prstGeom prst="rect">
            <a:avLst/>
          </a:prstGeom>
          <a:noFill/>
          <a:ln>
            <a:noFill/>
          </a:ln>
        </p:spPr>
        <p:txBody>
          <a:bodyPr spcFirstLastPara="1" wrap="square" lIns="94775" tIns="47375" rIns="94775" bIns="473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3993" y="0"/>
            <a:ext cx="3078427" cy="513508"/>
          </a:xfrm>
          <a:prstGeom prst="rect">
            <a:avLst/>
          </a:prstGeom>
          <a:noFill/>
          <a:ln>
            <a:noFill/>
          </a:ln>
        </p:spPr>
        <p:txBody>
          <a:bodyPr spcFirstLastPara="1" wrap="square" lIns="94775" tIns="47375" rIns="94775" bIns="473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9721107"/>
            <a:ext cx="3078427" cy="513507"/>
          </a:xfrm>
          <a:prstGeom prst="rect">
            <a:avLst/>
          </a:prstGeom>
          <a:noFill/>
          <a:ln>
            <a:noFill/>
          </a:ln>
        </p:spPr>
        <p:txBody>
          <a:bodyPr spcFirstLastPara="1" wrap="square" lIns="94775" tIns="47375" rIns="94775" bIns="473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3993" y="9721107"/>
            <a:ext cx="3078427" cy="513507"/>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47" name="Google Shape;47;p1: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1: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1:notes"/>
          <p:cNvSpPr txBox="1">
            <a:spLocks noGrp="1"/>
          </p:cNvSpPr>
          <p:nvPr>
            <p:ph type="sldNum" idx="12"/>
          </p:nvPr>
        </p:nvSpPr>
        <p:spPr>
          <a:xfrm>
            <a:off x="4023993" y="9721107"/>
            <a:ext cx="3078427" cy="513507"/>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2: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172" name="Google Shape;172;p22: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7: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7:notes"/>
          <p:cNvSpPr txBox="1">
            <a:spLocks noGrp="1"/>
          </p:cNvSpPr>
          <p:nvPr>
            <p:ph type="sldNum" idx="12"/>
          </p:nvPr>
        </p:nvSpPr>
        <p:spPr>
          <a:xfrm>
            <a:off x="4023993" y="9721107"/>
            <a:ext cx="3078427" cy="513507"/>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8: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cc85284198_0_89:notes"/>
          <p:cNvSpPr txBox="1">
            <a:spLocks noGrp="1"/>
          </p:cNvSpPr>
          <p:nvPr>
            <p:ph type="body" idx="1"/>
          </p:nvPr>
        </p:nvSpPr>
        <p:spPr>
          <a:xfrm>
            <a:off x="710407" y="4925407"/>
            <a:ext cx="5683200" cy="4029900"/>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02" name="Google Shape;202;g3cc85284198_0_89: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2: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2:notes"/>
          <p:cNvSpPr txBox="1">
            <a:spLocks noGrp="1"/>
          </p:cNvSpPr>
          <p:nvPr>
            <p:ph type="sldNum" idx="12"/>
          </p:nvPr>
        </p:nvSpPr>
        <p:spPr>
          <a:xfrm>
            <a:off x="4023993" y="9721107"/>
            <a:ext cx="3078427" cy="513507"/>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3:notes"/>
          <p:cNvSpPr txBox="1">
            <a:spLocks noGrp="1"/>
          </p:cNvSpPr>
          <p:nvPr>
            <p:ph type="sldNum" idx="12"/>
          </p:nvPr>
        </p:nvSpPr>
        <p:spPr>
          <a:xfrm>
            <a:off x="4023993" y="9721107"/>
            <a:ext cx="3078427" cy="513507"/>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cc85284198_0_94:notes"/>
          <p:cNvSpPr txBox="1">
            <a:spLocks noGrp="1"/>
          </p:cNvSpPr>
          <p:nvPr>
            <p:ph type="body" idx="1"/>
          </p:nvPr>
        </p:nvSpPr>
        <p:spPr>
          <a:xfrm>
            <a:off x="710407" y="4925407"/>
            <a:ext cx="5683200" cy="4029900"/>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41" name="Google Shape;241;g3cc85284198_0_94: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4:notes"/>
          <p:cNvSpPr txBox="1">
            <a:spLocks noGrp="1"/>
          </p:cNvSpPr>
          <p:nvPr>
            <p:ph type="sldNum" idx="12"/>
          </p:nvPr>
        </p:nvSpPr>
        <p:spPr>
          <a:xfrm>
            <a:off x="4023993" y="9721107"/>
            <a:ext cx="3078427" cy="513507"/>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5: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5:notes"/>
          <p:cNvSpPr txBox="1">
            <a:spLocks noGrp="1"/>
          </p:cNvSpPr>
          <p:nvPr>
            <p:ph type="sldNum" idx="12"/>
          </p:nvPr>
        </p:nvSpPr>
        <p:spPr>
          <a:xfrm>
            <a:off x="4023993" y="9721107"/>
            <a:ext cx="3078427" cy="513507"/>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6:notes"/>
          <p:cNvSpPr txBox="1">
            <a:spLocks noGrp="1"/>
          </p:cNvSpPr>
          <p:nvPr>
            <p:ph type="sldNum" idx="12"/>
          </p:nvPr>
        </p:nvSpPr>
        <p:spPr>
          <a:xfrm>
            <a:off x="4023993" y="9721107"/>
            <a:ext cx="3078427" cy="513507"/>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txBox="1">
            <a:spLocks noGrp="1"/>
          </p:cNvSpPr>
          <p:nvPr>
            <p:ph type="body" idx="1"/>
          </p:nvPr>
        </p:nvSpPr>
        <p:spPr>
          <a:xfrm>
            <a:off x="710407" y="4925407"/>
            <a:ext cx="5683200" cy="4029900"/>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89" name="Google Shape;289;p9: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95" name="Google Shape;295;p19: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57" name="Google Shape;57;p4: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66" name="Google Shape;66;p5: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82" name="Google Shape;82;p6: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99" name="Google Shape;99;p7:notes"/>
          <p:cNvSpPr txBox="1">
            <a:spLocks noGrp="1"/>
          </p:cNvSpPr>
          <p:nvPr>
            <p:ph type="sldNum" idx="12"/>
          </p:nvPr>
        </p:nvSpPr>
        <p:spPr>
          <a:xfrm>
            <a:off x="4023993" y="9721107"/>
            <a:ext cx="3078427" cy="513507"/>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117" name="Google Shape;117;p8:notes"/>
          <p:cNvSpPr txBox="1">
            <a:spLocks noGrp="1"/>
          </p:cNvSpPr>
          <p:nvPr>
            <p:ph type="sldNum" idx="12"/>
          </p:nvPr>
        </p:nvSpPr>
        <p:spPr>
          <a:xfrm>
            <a:off x="4023993" y="9721107"/>
            <a:ext cx="3078427" cy="513507"/>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481013" y="1279525"/>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710407" y="4925407"/>
            <a:ext cx="5683250" cy="4029879"/>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132" name="Google Shape;132;p10:notes"/>
          <p:cNvSpPr txBox="1">
            <a:spLocks noGrp="1"/>
          </p:cNvSpPr>
          <p:nvPr>
            <p:ph type="sldNum" idx="12"/>
          </p:nvPr>
        </p:nvSpPr>
        <p:spPr>
          <a:xfrm>
            <a:off x="4023993" y="9721107"/>
            <a:ext cx="3078427" cy="513507"/>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d0ff068e7c_0_0:notes"/>
          <p:cNvSpPr>
            <a:spLocks noGrp="1" noRot="1" noChangeAspect="1"/>
          </p:cNvSpPr>
          <p:nvPr>
            <p:ph type="sldImg" idx="2"/>
          </p:nvPr>
        </p:nvSpPr>
        <p:spPr>
          <a:xfrm>
            <a:off x="481013" y="1279525"/>
            <a:ext cx="6141900" cy="345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d0ff068e7c_0_0:notes"/>
          <p:cNvSpPr txBox="1">
            <a:spLocks noGrp="1"/>
          </p:cNvSpPr>
          <p:nvPr>
            <p:ph type="body" idx="1"/>
          </p:nvPr>
        </p:nvSpPr>
        <p:spPr>
          <a:xfrm>
            <a:off x="710407" y="4925407"/>
            <a:ext cx="5683200" cy="4029900"/>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d0ff068e7c_0_0:notes"/>
          <p:cNvSpPr txBox="1">
            <a:spLocks noGrp="1"/>
          </p:cNvSpPr>
          <p:nvPr>
            <p:ph type="sldNum" idx="12"/>
          </p:nvPr>
        </p:nvSpPr>
        <p:spPr>
          <a:xfrm>
            <a:off x="4023993" y="9721107"/>
            <a:ext cx="3078300" cy="513600"/>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区分1 スライド">
  <p:cSld name="タイトル区分1 スライド">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0" y="-2"/>
            <a:ext cx="12193200" cy="6858002"/>
          </a:xfrm>
          <a:prstGeom prst="rect">
            <a:avLst/>
          </a:prstGeom>
          <a:solidFill>
            <a:srgbClr val="1E4E7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9600"/>
              <a:buFont typeface="MS PMincho"/>
              <a:buNone/>
              <a:defRPr sz="9600" b="1">
                <a:solidFill>
                  <a:schemeClr val="lt1"/>
                </a:solidFill>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sldNum" idx="12"/>
          </p:nvPr>
        </p:nvSpPr>
        <p:spPr>
          <a:xfrm>
            <a:off x="9360000" y="6480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9pPr>
          </a:lstStyle>
          <a:p>
            <a:pPr marL="0" lvl="0" indent="0" algn="r" rtl="0">
              <a:spcBef>
                <a:spcPts val="0"/>
              </a:spcBef>
              <a:spcAft>
                <a:spcPts val="0"/>
              </a:spcAft>
              <a:buNone/>
            </a:pPr>
            <a:r>
              <a:rPr lang="ja-JP"/>
              <a:t>2-</a:t>
            </a:r>
            <a:fld id="{00000000-1234-1234-1234-123412341234}" type="slidenum">
              <a:rPr lang="ja-JP"/>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区分2 スライド">
  <p:cSld name="タイトル区分2 スライド">
    <p:spTree>
      <p:nvGrpSpPr>
        <p:cNvPr id="1" name="Shape 20"/>
        <p:cNvGrpSpPr/>
        <p:nvPr/>
      </p:nvGrpSpPr>
      <p:grpSpPr>
        <a:xfrm>
          <a:off x="0" y="0"/>
          <a:ext cx="0" cy="0"/>
          <a:chOff x="0" y="0"/>
          <a:chExt cx="0" cy="0"/>
        </a:xfrm>
      </p:grpSpPr>
      <p:sp>
        <p:nvSpPr>
          <p:cNvPr id="21" name="Google Shape;21;p33"/>
          <p:cNvSpPr txBox="1">
            <a:spLocks noGrp="1"/>
          </p:cNvSpPr>
          <p:nvPr>
            <p:ph type="ctrTitle"/>
          </p:nvPr>
        </p:nvSpPr>
        <p:spPr>
          <a:xfrm>
            <a:off x="0" y="-2"/>
            <a:ext cx="12193200" cy="4154400"/>
          </a:xfrm>
          <a:prstGeom prst="rect">
            <a:avLst/>
          </a:prstGeom>
          <a:solidFill>
            <a:srgbClr val="1E4E7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MS PMincho"/>
              <a:buNone/>
              <a:defRPr sz="6000" b="1">
                <a:solidFill>
                  <a:schemeClr val="lt1"/>
                </a:solidFill>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9360000" y="6480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9pPr>
          </a:lstStyle>
          <a:p>
            <a:pPr marL="0" lvl="0" indent="0" algn="r" rtl="0">
              <a:spcBef>
                <a:spcPts val="0"/>
              </a:spcBef>
              <a:spcAft>
                <a:spcPts val="0"/>
              </a:spcAft>
              <a:buNone/>
            </a:pPr>
            <a:r>
              <a:rPr lang="ja-JP"/>
              <a:t>2-</a:t>
            </a:r>
            <a:fld id="{00000000-1234-1234-1234-123412341234}" type="slidenum">
              <a:rPr lang="ja-JP"/>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区分3 スライド" type="title">
  <p:cSld name="TITLE">
    <p:spTree>
      <p:nvGrpSpPr>
        <p:cNvPr id="1" name="Shape 25"/>
        <p:cNvGrpSpPr/>
        <p:nvPr/>
      </p:nvGrpSpPr>
      <p:grpSpPr>
        <a:xfrm>
          <a:off x="0" y="0"/>
          <a:ext cx="0" cy="0"/>
          <a:chOff x="0" y="0"/>
          <a:chExt cx="0" cy="0"/>
        </a:xfrm>
      </p:grpSpPr>
      <p:sp>
        <p:nvSpPr>
          <p:cNvPr id="26" name="Google Shape;26;p34"/>
          <p:cNvSpPr txBox="1">
            <a:spLocks noGrp="1"/>
          </p:cNvSpPr>
          <p:nvPr>
            <p:ph type="subTitle" idx="1"/>
          </p:nvPr>
        </p:nvSpPr>
        <p:spPr>
          <a:xfrm>
            <a:off x="0" y="2159998"/>
            <a:ext cx="12193200" cy="4698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4000"/>
              <a:buNone/>
              <a:defRPr sz="4000" b="1">
                <a:latin typeface="MS PMincho"/>
                <a:ea typeface="MS PMincho"/>
                <a:cs typeface="MS PMincho"/>
                <a:sym typeface="MS PMinch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34"/>
          <p:cNvSpPr txBox="1">
            <a:spLocks noGrp="1"/>
          </p:cNvSpPr>
          <p:nvPr>
            <p:ph type="ctrTitle"/>
          </p:nvPr>
        </p:nvSpPr>
        <p:spPr>
          <a:xfrm>
            <a:off x="0" y="-2"/>
            <a:ext cx="12193200" cy="2160000"/>
          </a:xfrm>
          <a:prstGeom prst="rect">
            <a:avLst/>
          </a:prstGeom>
          <a:solidFill>
            <a:srgbClr val="1E4E7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MS PMincho"/>
              <a:buNone/>
              <a:defRPr sz="5400" b="1">
                <a:solidFill>
                  <a:schemeClr val="lt1"/>
                </a:solidFill>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9360000" y="6480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9pPr>
          </a:lstStyle>
          <a:p>
            <a:pPr marL="0" lvl="0" indent="0" algn="r" rtl="0">
              <a:spcBef>
                <a:spcPts val="0"/>
              </a:spcBef>
              <a:spcAft>
                <a:spcPts val="0"/>
              </a:spcAft>
              <a:buNone/>
            </a:pPr>
            <a:r>
              <a:rPr lang="ja-JP"/>
              <a:t>2-</a:t>
            </a:r>
            <a:fld id="{00000000-1234-1234-1234-123412341234}" type="slidenum">
              <a:rPr lang="ja-JP"/>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説明のみ スライド">
  <p:cSld name="説明のみ スライド">
    <p:spTree>
      <p:nvGrpSpPr>
        <p:cNvPr id="1" name="Shape 31"/>
        <p:cNvGrpSpPr/>
        <p:nvPr/>
      </p:nvGrpSpPr>
      <p:grpSpPr>
        <a:xfrm>
          <a:off x="0" y="0"/>
          <a:ext cx="0" cy="0"/>
          <a:chOff x="0" y="0"/>
          <a:chExt cx="0" cy="0"/>
        </a:xfrm>
      </p:grpSpPr>
      <p:sp>
        <p:nvSpPr>
          <p:cNvPr id="32" name="Google Shape;32;p35"/>
          <p:cNvSpPr txBox="1">
            <a:spLocks noGrp="1"/>
          </p:cNvSpPr>
          <p:nvPr>
            <p:ph type="body" idx="1"/>
          </p:nvPr>
        </p:nvSpPr>
        <p:spPr>
          <a:xfrm>
            <a:off x="179388" y="360363"/>
            <a:ext cx="11833225" cy="613727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Noto Sans Symbols"/>
              <a:buChar char="■"/>
              <a:defRPr sz="2000">
                <a:latin typeface="MS PMincho"/>
                <a:ea typeface="MS PMincho"/>
                <a:cs typeface="MS PMincho"/>
                <a:sym typeface="MS PMincho"/>
              </a:defRPr>
            </a:lvl1pPr>
            <a:lvl2pPr marL="914400" lvl="1" indent="-342900" algn="l">
              <a:lnSpc>
                <a:spcPct val="90000"/>
              </a:lnSpc>
              <a:spcBef>
                <a:spcPts val="500"/>
              </a:spcBef>
              <a:spcAft>
                <a:spcPts val="0"/>
              </a:spcAft>
              <a:buClr>
                <a:schemeClr val="dk1"/>
              </a:buClr>
              <a:buSzPts val="1800"/>
              <a:buFont typeface="Noto Sans Symbols"/>
              <a:buChar char="■"/>
              <a:defRPr sz="1800">
                <a:latin typeface="MS PMincho"/>
                <a:ea typeface="MS PMincho"/>
                <a:cs typeface="MS PMincho"/>
                <a:sym typeface="MS PMincho"/>
              </a:defRPr>
            </a:lvl2pPr>
            <a:lvl3pPr marL="1371600" lvl="2" indent="-330200" algn="l">
              <a:lnSpc>
                <a:spcPct val="90000"/>
              </a:lnSpc>
              <a:spcBef>
                <a:spcPts val="500"/>
              </a:spcBef>
              <a:spcAft>
                <a:spcPts val="0"/>
              </a:spcAft>
              <a:buClr>
                <a:schemeClr val="dk1"/>
              </a:buClr>
              <a:buSzPts val="1600"/>
              <a:buFont typeface="Noto Sans Symbols"/>
              <a:buChar char="■"/>
              <a:defRPr sz="1600">
                <a:latin typeface="MS PMincho"/>
                <a:ea typeface="MS PMincho"/>
                <a:cs typeface="MS PMincho"/>
                <a:sym typeface="MS PMincho"/>
              </a:defRPr>
            </a:lvl3pPr>
            <a:lvl4pPr marL="1828800" lvl="3" indent="-317500" algn="l">
              <a:lnSpc>
                <a:spcPct val="90000"/>
              </a:lnSpc>
              <a:spcBef>
                <a:spcPts val="500"/>
              </a:spcBef>
              <a:spcAft>
                <a:spcPts val="0"/>
              </a:spcAft>
              <a:buClr>
                <a:schemeClr val="dk1"/>
              </a:buClr>
              <a:buSzPts val="1400"/>
              <a:buFont typeface="Noto Sans Symbols"/>
              <a:buChar char="■"/>
              <a:defRPr sz="1400">
                <a:latin typeface="MS PMincho"/>
                <a:ea typeface="MS PMincho"/>
                <a:cs typeface="MS PMincho"/>
                <a:sym typeface="MS PMincho"/>
              </a:defRPr>
            </a:lvl4pPr>
            <a:lvl5pPr marL="2286000" lvl="4" indent="-304800" algn="l">
              <a:lnSpc>
                <a:spcPct val="90000"/>
              </a:lnSpc>
              <a:spcBef>
                <a:spcPts val="500"/>
              </a:spcBef>
              <a:spcAft>
                <a:spcPts val="0"/>
              </a:spcAft>
              <a:buClr>
                <a:schemeClr val="dk1"/>
              </a:buClr>
              <a:buSzPts val="1200"/>
              <a:buFont typeface="Noto Sans Symbols"/>
              <a:buChar char="■"/>
              <a:defRPr sz="1200">
                <a:latin typeface="MS PMincho"/>
                <a:ea typeface="MS PMincho"/>
                <a:cs typeface="MS PMincho"/>
                <a:sym typeface="MS PMinch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sldNum" idx="12"/>
          </p:nvPr>
        </p:nvSpPr>
        <p:spPr>
          <a:xfrm>
            <a:off x="9360000" y="6480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9pPr>
          </a:lstStyle>
          <a:p>
            <a:pPr marL="0" lvl="0" indent="0" algn="r" rtl="0">
              <a:spcBef>
                <a:spcPts val="0"/>
              </a:spcBef>
              <a:spcAft>
                <a:spcPts val="0"/>
              </a:spcAft>
              <a:buNone/>
            </a:pPr>
            <a:r>
              <a:rPr lang="ja-JP"/>
              <a:t>2-</a:t>
            </a:r>
            <a:fld id="{00000000-1234-1234-1234-123412341234}" type="slidenum">
              <a:rPr lang="ja-JP"/>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操作説明 補足なし スライド">
  <p:cSld name="操作説明 補足なし スライド">
    <p:spTree>
      <p:nvGrpSpPr>
        <p:cNvPr id="1" name="Shape 36"/>
        <p:cNvGrpSpPr/>
        <p:nvPr/>
      </p:nvGrpSpPr>
      <p:grpSpPr>
        <a:xfrm>
          <a:off x="0" y="0"/>
          <a:ext cx="0" cy="0"/>
          <a:chOff x="0" y="0"/>
          <a:chExt cx="0" cy="0"/>
        </a:xfrm>
      </p:grpSpPr>
      <p:sp>
        <p:nvSpPr>
          <p:cNvPr id="37" name="Google Shape;3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9360000" y="6480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9pPr>
          </a:lstStyle>
          <a:p>
            <a:pPr marL="0" lvl="0" indent="0" algn="r" rtl="0">
              <a:spcBef>
                <a:spcPts val="0"/>
              </a:spcBef>
              <a:spcAft>
                <a:spcPts val="0"/>
              </a:spcAft>
              <a:buNone/>
            </a:pPr>
            <a:r>
              <a:rPr lang="ja-JP"/>
              <a:t>2-</a:t>
            </a:r>
            <a:fld id="{00000000-1234-1234-1234-123412341234}" type="slidenum">
              <a:rPr lang="ja-JP"/>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操作説明 補足あり スライド">
  <p:cSld name="操作説明 補足あり スライド">
    <p:spTree>
      <p:nvGrpSpPr>
        <p:cNvPr id="1" name="Shape 40"/>
        <p:cNvGrpSpPr/>
        <p:nvPr/>
      </p:nvGrpSpPr>
      <p:grpSpPr>
        <a:xfrm>
          <a:off x="0" y="0"/>
          <a:ext cx="0" cy="0"/>
          <a:chOff x="0" y="0"/>
          <a:chExt cx="0" cy="0"/>
        </a:xfrm>
      </p:grpSpPr>
      <p:sp>
        <p:nvSpPr>
          <p:cNvPr id="41" name="Google Shape;41;p37"/>
          <p:cNvSpPr txBox="1">
            <a:spLocks noGrp="1"/>
          </p:cNvSpPr>
          <p:nvPr>
            <p:ph type="body" idx="1"/>
          </p:nvPr>
        </p:nvSpPr>
        <p:spPr>
          <a:xfrm>
            <a:off x="0" y="6139050"/>
            <a:ext cx="12193200" cy="1440000"/>
          </a:xfrm>
          <a:prstGeom prst="rect">
            <a:avLst/>
          </a:prstGeom>
          <a:solidFill>
            <a:srgbClr val="681A1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MS PMincho"/>
                <a:ea typeface="MS PMincho"/>
                <a:cs typeface="MS PMincho"/>
                <a:sym typeface="MS PMincho"/>
              </a:defRPr>
            </a:lvl1pPr>
            <a:lvl2pPr marL="914400" lvl="1" indent="-330200" algn="l">
              <a:lnSpc>
                <a:spcPct val="90000"/>
              </a:lnSpc>
              <a:spcBef>
                <a:spcPts val="500"/>
              </a:spcBef>
              <a:spcAft>
                <a:spcPts val="0"/>
              </a:spcAft>
              <a:buClr>
                <a:schemeClr val="lt1"/>
              </a:buClr>
              <a:buSzPts val="1600"/>
              <a:buChar char="•"/>
              <a:defRPr sz="1600" b="1">
                <a:solidFill>
                  <a:schemeClr val="lt1"/>
                </a:solidFill>
                <a:latin typeface="MS PMincho"/>
                <a:ea typeface="MS PMincho"/>
                <a:cs typeface="MS PMincho"/>
                <a:sym typeface="MS PMincho"/>
              </a:defRPr>
            </a:lvl2pPr>
            <a:lvl3pPr marL="1371600" lvl="2" indent="-317500" algn="l">
              <a:lnSpc>
                <a:spcPct val="90000"/>
              </a:lnSpc>
              <a:spcBef>
                <a:spcPts val="500"/>
              </a:spcBef>
              <a:spcAft>
                <a:spcPts val="0"/>
              </a:spcAft>
              <a:buClr>
                <a:schemeClr val="lt1"/>
              </a:buClr>
              <a:buSzPts val="1400"/>
              <a:buChar char="•"/>
              <a:defRPr sz="1400" b="1">
                <a:solidFill>
                  <a:schemeClr val="lt1"/>
                </a:solidFill>
                <a:latin typeface="MS PMincho"/>
                <a:ea typeface="MS PMincho"/>
                <a:cs typeface="MS PMincho"/>
                <a:sym typeface="MS PMincho"/>
              </a:defRPr>
            </a:lvl3pPr>
            <a:lvl4pPr marL="1828800" lvl="3" indent="-304800" algn="l">
              <a:lnSpc>
                <a:spcPct val="90000"/>
              </a:lnSpc>
              <a:spcBef>
                <a:spcPts val="500"/>
              </a:spcBef>
              <a:spcAft>
                <a:spcPts val="0"/>
              </a:spcAft>
              <a:buClr>
                <a:schemeClr val="lt1"/>
              </a:buClr>
              <a:buSzPts val="1200"/>
              <a:buChar char="•"/>
              <a:defRPr sz="1200" b="1">
                <a:solidFill>
                  <a:schemeClr val="lt1"/>
                </a:solidFill>
                <a:latin typeface="MS PMincho"/>
                <a:ea typeface="MS PMincho"/>
                <a:cs typeface="MS PMincho"/>
                <a:sym typeface="MS PMincho"/>
              </a:defRPr>
            </a:lvl4pPr>
            <a:lvl5pPr marL="2286000" lvl="4" indent="-292100" algn="l">
              <a:lnSpc>
                <a:spcPct val="90000"/>
              </a:lnSpc>
              <a:spcBef>
                <a:spcPts val="500"/>
              </a:spcBef>
              <a:spcAft>
                <a:spcPts val="0"/>
              </a:spcAft>
              <a:buClr>
                <a:schemeClr val="lt1"/>
              </a:buClr>
              <a:buSzPts val="1000"/>
              <a:buChar char="•"/>
              <a:defRPr sz="1000" b="1">
                <a:solidFill>
                  <a:schemeClr val="lt1"/>
                </a:solidFill>
                <a:latin typeface="MS PMincho"/>
                <a:ea typeface="MS PMincho"/>
                <a:cs typeface="MS PMincho"/>
                <a:sym typeface="MS PMinch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MS PMincho"/>
                <a:ea typeface="MS PMincho"/>
                <a:cs typeface="MS PMincho"/>
                <a:sym typeface="MS PMinch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txBox="1">
            <a:spLocks noGrp="1"/>
          </p:cNvSpPr>
          <p:nvPr>
            <p:ph type="sldNum" idx="12"/>
          </p:nvPr>
        </p:nvSpPr>
        <p:spPr>
          <a:xfrm>
            <a:off x="9360000" y="6480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MS PMincho"/>
                <a:ea typeface="MS PMincho"/>
                <a:cs typeface="MS PMincho"/>
                <a:sym typeface="MS PMinch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MS PMincho"/>
                <a:ea typeface="MS PMincho"/>
                <a:cs typeface="MS PMincho"/>
                <a:sym typeface="MS PMinch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MS PMincho"/>
                <a:ea typeface="MS PMincho"/>
                <a:cs typeface="MS PMincho"/>
                <a:sym typeface="MS PMinch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MS PMincho"/>
                <a:ea typeface="MS PMincho"/>
                <a:cs typeface="MS PMincho"/>
                <a:sym typeface="MS PMinch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MS PMincho"/>
                <a:ea typeface="MS PMincho"/>
                <a:cs typeface="MS PMincho"/>
                <a:sym typeface="MS PMinch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MS PMincho"/>
                <a:ea typeface="MS PMincho"/>
                <a:cs typeface="MS PMincho"/>
                <a:sym typeface="MS PMinch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MS PMincho"/>
                <a:ea typeface="MS PMincho"/>
                <a:cs typeface="MS PMincho"/>
                <a:sym typeface="MS PMinch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MS PMincho"/>
                <a:ea typeface="MS PMincho"/>
                <a:cs typeface="MS PMincho"/>
                <a:sym typeface="MS PMinch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MS PMincho"/>
                <a:ea typeface="MS PMincho"/>
                <a:cs typeface="MS PMincho"/>
                <a:sym typeface="MS PMincho"/>
              </a:defRPr>
            </a:lvl9pPr>
          </a:lstStyle>
          <a:p>
            <a:pPr marL="0" lvl="0" indent="0" algn="r" rtl="0">
              <a:spcBef>
                <a:spcPts val="0"/>
              </a:spcBef>
              <a:spcAft>
                <a:spcPts val="0"/>
              </a:spcAft>
              <a:buNone/>
            </a:pPr>
            <a:r>
              <a:rPr lang="ja-JP"/>
              <a:t>2-</a:t>
            </a:r>
            <a:fld id="{00000000-1234-1234-1234-123412341234}" type="slidenum">
              <a:rPr lang="ja-JP"/>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S PMincho"/>
              <a:buNone/>
              <a:defRPr sz="4400" b="0" i="0" u="none" strike="noStrike" cap="none">
                <a:solidFill>
                  <a:schemeClr val="dk1"/>
                </a:solidFill>
                <a:latin typeface="MS PMincho"/>
                <a:ea typeface="MS PMincho"/>
                <a:cs typeface="MS PMincho"/>
                <a:sym typeface="MS PMinch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S PMincho"/>
                <a:ea typeface="MS PMincho"/>
                <a:cs typeface="MS PMincho"/>
                <a:sym typeface="MS PMinch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S PMincho"/>
                <a:ea typeface="MS PMincho"/>
                <a:cs typeface="MS PMincho"/>
                <a:sym typeface="MS PMinch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S PMincho"/>
                <a:ea typeface="MS PMincho"/>
                <a:cs typeface="MS PMincho"/>
                <a:sym typeface="MS PMinch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S PMincho"/>
                <a:ea typeface="MS PMincho"/>
                <a:cs typeface="MS PMincho"/>
                <a:sym typeface="MS PMinch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S PMincho"/>
                <a:ea typeface="MS PMincho"/>
                <a:cs typeface="MS PMincho"/>
                <a:sym typeface="MS PMinch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S PMincho"/>
                <a:ea typeface="MS PMincho"/>
                <a:cs typeface="MS PMincho"/>
                <a:sym typeface="MS PMinch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S PMincho"/>
                <a:ea typeface="MS PMincho"/>
                <a:cs typeface="MS PMincho"/>
                <a:sym typeface="MS PMinch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1"/>
          <p:cNvSpPr txBox="1">
            <a:spLocks noGrp="1"/>
          </p:cNvSpPr>
          <p:nvPr>
            <p:ph type="sldNum" idx="12"/>
          </p:nvPr>
        </p:nvSpPr>
        <p:spPr>
          <a:xfrm>
            <a:off x="9360000" y="6480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S PMincho"/>
                <a:ea typeface="MS PMincho"/>
                <a:cs typeface="MS PMincho"/>
                <a:sym typeface="MS PMincho"/>
              </a:defRPr>
            </a:lvl9pPr>
          </a:lstStyle>
          <a:p>
            <a:pPr marL="0" lvl="0" indent="0" algn="r" rtl="0">
              <a:spcBef>
                <a:spcPts val="0"/>
              </a:spcBef>
              <a:spcAft>
                <a:spcPts val="0"/>
              </a:spcAft>
              <a:buNone/>
            </a:pPr>
            <a:r>
              <a:rPr lang="ja-JP"/>
              <a:t>2-</a:t>
            </a: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ctrTitle"/>
          </p:nvPr>
        </p:nvSpPr>
        <p:spPr>
          <a:xfrm>
            <a:off x="0" y="-2"/>
            <a:ext cx="12193200" cy="6858002"/>
          </a:xfrm>
          <a:prstGeom prst="rect">
            <a:avLst/>
          </a:prstGeom>
          <a:solidFill>
            <a:srgbClr val="1E4E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9600"/>
              <a:buFont typeface="MS PMincho"/>
              <a:buNone/>
            </a:pPr>
            <a:r>
              <a:rPr lang="ja-JP" sz="9600"/>
              <a:t>2　物品</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1" descr="コンピューターのスクリーンショット&#10;&#10;AI 生成コンテンツは誤りを含む可能性があります。"/>
          <p:cNvPicPr preferRelativeResize="0"/>
          <p:nvPr/>
        </p:nvPicPr>
        <p:blipFill rotWithShape="1">
          <a:blip r:embed="rId3">
            <a:alphaModFix/>
          </a:blip>
          <a:srcRect/>
          <a:stretch/>
        </p:blipFill>
        <p:spPr>
          <a:xfrm>
            <a:off x="0" y="182880"/>
            <a:ext cx="12192000" cy="6492240"/>
          </a:xfrm>
          <a:prstGeom prst="rect">
            <a:avLst/>
          </a:prstGeom>
          <a:noFill/>
          <a:ln>
            <a:noFill/>
          </a:ln>
        </p:spPr>
      </p:pic>
      <p:grpSp>
        <p:nvGrpSpPr>
          <p:cNvPr id="166" name="Google Shape;166;p11"/>
          <p:cNvGrpSpPr/>
          <p:nvPr/>
        </p:nvGrpSpPr>
        <p:grpSpPr>
          <a:xfrm>
            <a:off x="48500" y="4556350"/>
            <a:ext cx="8108234" cy="1556965"/>
            <a:chOff x="1739490" y="2881155"/>
            <a:chExt cx="13364486" cy="783221"/>
          </a:xfrm>
        </p:grpSpPr>
        <p:cxnSp>
          <p:nvCxnSpPr>
            <p:cNvPr id="167" name="Google Shape;167;p11"/>
            <p:cNvCxnSpPr>
              <a:stCxn id="168" idx="0"/>
              <a:endCxn id="169" idx="0"/>
            </p:cNvCxnSpPr>
            <p:nvPr/>
          </p:nvCxnSpPr>
          <p:spPr>
            <a:xfrm>
              <a:off x="5248890" y="2881155"/>
              <a:ext cx="6489600" cy="619200"/>
            </a:xfrm>
            <a:prstGeom prst="straightConnector1">
              <a:avLst/>
            </a:prstGeom>
            <a:noFill/>
            <a:ln w="49350" cap="flat" cmpd="sng">
              <a:solidFill>
                <a:srgbClr val="00FF00"/>
              </a:solidFill>
              <a:prstDash val="solid"/>
              <a:miter lim="800000"/>
              <a:headEnd type="none" w="sm" len="sm"/>
              <a:tailEnd type="triangle" w="med" len="med"/>
            </a:ln>
          </p:spPr>
        </p:cxnSp>
        <p:sp>
          <p:nvSpPr>
            <p:cNvPr id="169" name="Google Shape;169;p11"/>
            <p:cNvSpPr/>
            <p:nvPr/>
          </p:nvSpPr>
          <p:spPr>
            <a:xfrm>
              <a:off x="8372876" y="3500276"/>
              <a:ext cx="6731100" cy="1641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168" name="Google Shape;168;p11"/>
            <p:cNvSpPr/>
            <p:nvPr/>
          </p:nvSpPr>
          <p:spPr>
            <a:xfrm>
              <a:off x="1739490" y="2881155"/>
              <a:ext cx="7018800" cy="511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このまま申請する場合は[完了]</a:t>
              </a:r>
              <a:endParaRPr sz="1998" b="1" i="0" u="none" strike="noStrike" cap="none">
                <a:solidFill>
                  <a:schemeClr val="dk1"/>
                </a:solidFill>
                <a:latin typeface="MS PMincho"/>
                <a:ea typeface="MS PMincho"/>
                <a:cs typeface="MS PMincho"/>
                <a:sym typeface="MS PMincho"/>
              </a:endParaRPr>
            </a:p>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修正する場合は[修正]</a:t>
              </a:r>
              <a:endParaRPr sz="1998" b="1" i="0" u="none" strike="noStrike" cap="none">
                <a:solidFill>
                  <a:schemeClr val="dk1"/>
                </a:solidFill>
                <a:latin typeface="MS PMincho"/>
                <a:ea typeface="MS PMincho"/>
                <a:cs typeface="MS PMincho"/>
                <a:sym typeface="MS PMincho"/>
              </a:endParaRPr>
            </a:p>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取り消す場合は[削除]を選択</a:t>
              </a:r>
              <a:endParaRPr sz="1998" b="1" i="0" u="none" strike="noStrike" cap="none">
                <a:solidFill>
                  <a:schemeClr val="dk1"/>
                </a:solidFill>
                <a:latin typeface="MS PMincho"/>
                <a:ea typeface="MS PMincho"/>
                <a:cs typeface="MS PMincho"/>
                <a:sym typeface="MS PMincho"/>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ctrTitle"/>
          </p:nvPr>
        </p:nvSpPr>
        <p:spPr>
          <a:xfrm>
            <a:off x="0" y="-2"/>
            <a:ext cx="12193200" cy="4154400"/>
          </a:xfrm>
          <a:prstGeom prst="rect">
            <a:avLst/>
          </a:prstGeom>
          <a:solidFill>
            <a:srgbClr val="1E4E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MS PMincho"/>
              <a:buNone/>
            </a:pPr>
            <a:br>
              <a:rPr lang="ja-JP"/>
            </a:br>
            <a:br>
              <a:rPr lang="ja-JP"/>
            </a:br>
            <a:r>
              <a:rPr lang="ja-JP"/>
              <a:t>2-2　薬品の購入依頼</a:t>
            </a:r>
            <a:endParaRPr/>
          </a:p>
        </p:txBody>
      </p:sp>
      <p:sp>
        <p:nvSpPr>
          <p:cNvPr id="175" name="Google Shape;175;p22"/>
          <p:cNvSpPr txBox="1">
            <a:spLocks noGrp="1"/>
          </p:cNvSpPr>
          <p:nvPr>
            <p:ph type="sldNum" idx="12"/>
          </p:nvPr>
        </p:nvSpPr>
        <p:spPr>
          <a:xfrm>
            <a:off x="9360000" y="648000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2-</a:t>
            </a:r>
            <a:fld id="{00000000-1234-1234-1234-123412341234}" type="slidenum">
              <a:rPr lang="en-US" altLang="ja-JP"/>
              <a:t>11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7" descr="グラフィカル ユーザー インターフェイス&#10;&#10;AI 生成コンテンツは誤りを含む可能性があります。"/>
          <p:cNvPicPr preferRelativeResize="0"/>
          <p:nvPr/>
        </p:nvPicPr>
        <p:blipFill rotWithShape="1">
          <a:blip r:embed="rId3">
            <a:alphaModFix/>
          </a:blip>
          <a:srcRect b="3007"/>
          <a:stretch/>
        </p:blipFill>
        <p:spPr>
          <a:xfrm>
            <a:off x="0" y="182875"/>
            <a:ext cx="12192000" cy="6297126"/>
          </a:xfrm>
          <a:prstGeom prst="rect">
            <a:avLst/>
          </a:prstGeom>
          <a:noFill/>
          <a:ln>
            <a:noFill/>
          </a:ln>
        </p:spPr>
      </p:pic>
      <p:sp>
        <p:nvSpPr>
          <p:cNvPr id="182" name="Google Shape;182;p17"/>
          <p:cNvSpPr txBox="1">
            <a:spLocks noGrp="1"/>
          </p:cNvSpPr>
          <p:nvPr>
            <p:ph type="sldNum" idx="12"/>
          </p:nvPr>
        </p:nvSpPr>
        <p:spPr>
          <a:xfrm>
            <a:off x="9360000" y="648000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2-</a:t>
            </a:r>
            <a:fld id="{00000000-1234-1234-1234-123412341234}" type="slidenum">
              <a:rPr lang="en-US" altLang="ja-JP"/>
              <a:t>12</a:t>
            </a:fld>
            <a:endParaRPr/>
          </a:p>
        </p:txBody>
      </p:sp>
      <p:sp>
        <p:nvSpPr>
          <p:cNvPr id="183" name="Google Shape;183;p17"/>
          <p:cNvSpPr txBox="1">
            <a:spLocks noGrp="1"/>
          </p:cNvSpPr>
          <p:nvPr>
            <p:ph type="body" idx="1"/>
          </p:nvPr>
        </p:nvSpPr>
        <p:spPr>
          <a:xfrm>
            <a:off x="0" y="191828"/>
            <a:ext cx="7911600" cy="822900"/>
          </a:xfrm>
          <a:prstGeom prst="rect">
            <a:avLst/>
          </a:prstGeom>
          <a:solidFill>
            <a:srgbClr val="F2F2F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ja-JP" sz="2400" b="1">
                <a:solidFill>
                  <a:schemeClr val="dk1"/>
                </a:solidFill>
              </a:rPr>
              <a:t>【</a:t>
            </a:r>
            <a:r>
              <a:rPr lang="ja-JP" sz="2400">
                <a:solidFill>
                  <a:schemeClr val="dk1"/>
                </a:solidFill>
              </a:rPr>
              <a:t>薬品の購入</a:t>
            </a:r>
            <a:r>
              <a:rPr lang="ja-JP" sz="2400" b="1">
                <a:solidFill>
                  <a:schemeClr val="dk1"/>
                </a:solidFill>
              </a:rPr>
              <a:t>の概要】</a:t>
            </a:r>
            <a:endParaRPr sz="2400" b="1">
              <a:solidFill>
                <a:schemeClr val="dk1"/>
              </a:solidFill>
            </a:endParaRPr>
          </a:p>
          <a:p>
            <a:pPr marL="457200" lvl="1" indent="0" algn="l" rtl="0">
              <a:lnSpc>
                <a:spcPct val="90000"/>
              </a:lnSpc>
              <a:spcBef>
                <a:spcPts val="500"/>
              </a:spcBef>
              <a:spcAft>
                <a:spcPts val="0"/>
              </a:spcAft>
              <a:buClr>
                <a:schemeClr val="dk1"/>
              </a:buClr>
              <a:buSzPts val="1800"/>
              <a:buNone/>
            </a:pPr>
            <a:r>
              <a:rPr lang="ja-JP">
                <a:solidFill>
                  <a:schemeClr val="dk1"/>
                </a:solidFill>
              </a:rPr>
              <a:t>予算の選択までは●ページと同じです。</a:t>
            </a:r>
            <a:endParaRPr>
              <a:solidFill>
                <a:schemeClr val="dk1"/>
              </a:solidFill>
            </a:endParaRPr>
          </a:p>
        </p:txBody>
      </p:sp>
      <p:grpSp>
        <p:nvGrpSpPr>
          <p:cNvPr id="184" name="Google Shape;184;p17"/>
          <p:cNvGrpSpPr/>
          <p:nvPr/>
        </p:nvGrpSpPr>
        <p:grpSpPr>
          <a:xfrm>
            <a:off x="2579150" y="3032251"/>
            <a:ext cx="8575017" cy="2541373"/>
            <a:chOff x="1859616" y="2191113"/>
            <a:chExt cx="7723153" cy="2385594"/>
          </a:xfrm>
        </p:grpSpPr>
        <p:cxnSp>
          <p:nvCxnSpPr>
            <p:cNvPr id="185" name="Google Shape;185;p17"/>
            <p:cNvCxnSpPr>
              <a:stCxn id="186" idx="0"/>
              <a:endCxn id="187" idx="2"/>
            </p:cNvCxnSpPr>
            <p:nvPr/>
          </p:nvCxnSpPr>
          <p:spPr>
            <a:xfrm rot="10800000" flipH="1">
              <a:off x="3637566" y="3512307"/>
              <a:ext cx="4805100" cy="573600"/>
            </a:xfrm>
            <a:prstGeom prst="straightConnector1">
              <a:avLst/>
            </a:prstGeom>
            <a:noFill/>
            <a:ln w="49350" cap="flat" cmpd="sng">
              <a:solidFill>
                <a:srgbClr val="00FF00"/>
              </a:solidFill>
              <a:prstDash val="solid"/>
              <a:miter lim="800000"/>
              <a:headEnd type="none" w="sm" len="sm"/>
              <a:tailEnd type="triangle" w="med" len="med"/>
            </a:ln>
          </p:spPr>
        </p:cxnSp>
        <p:sp>
          <p:nvSpPr>
            <p:cNvPr id="187" name="Google Shape;187;p17"/>
            <p:cNvSpPr/>
            <p:nvPr/>
          </p:nvSpPr>
          <p:spPr>
            <a:xfrm>
              <a:off x="7302469" y="2191113"/>
              <a:ext cx="2280300" cy="13212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186" name="Google Shape;186;p17"/>
            <p:cNvSpPr/>
            <p:nvPr/>
          </p:nvSpPr>
          <p:spPr>
            <a:xfrm>
              <a:off x="1859616" y="4085907"/>
              <a:ext cx="35559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契約内容で[薬品]を選択ください</a:t>
              </a:r>
              <a:endParaRPr sz="1554"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subTitle" idx="1"/>
          </p:nvPr>
        </p:nvSpPr>
        <p:spPr>
          <a:xfrm>
            <a:off x="0" y="2159998"/>
            <a:ext cx="12193200" cy="4698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endParaRPr/>
          </a:p>
          <a:p>
            <a:pPr marL="0" lvl="0" indent="0" algn="ctr" rtl="0">
              <a:lnSpc>
                <a:spcPct val="90000"/>
              </a:lnSpc>
              <a:spcBef>
                <a:spcPts val="1000"/>
              </a:spcBef>
              <a:spcAft>
                <a:spcPts val="0"/>
              </a:spcAft>
              <a:buClr>
                <a:schemeClr val="dk1"/>
              </a:buClr>
              <a:buSzPts val="4000"/>
              <a:buNone/>
            </a:pPr>
            <a:endParaRPr/>
          </a:p>
          <a:p>
            <a:pPr marL="0" lvl="0" indent="0" algn="ctr" rtl="0">
              <a:lnSpc>
                <a:spcPct val="90000"/>
              </a:lnSpc>
              <a:spcBef>
                <a:spcPts val="1000"/>
              </a:spcBef>
              <a:spcAft>
                <a:spcPts val="0"/>
              </a:spcAft>
              <a:buClr>
                <a:schemeClr val="dk1"/>
              </a:buClr>
              <a:buSzPts val="4000"/>
              <a:buNone/>
            </a:pPr>
            <a:r>
              <a:rPr lang="ja-JP"/>
              <a:t>薬品</a:t>
            </a:r>
            <a:endParaRPr/>
          </a:p>
        </p:txBody>
      </p:sp>
      <p:sp>
        <p:nvSpPr>
          <p:cNvPr id="193" name="Google Shape;193;p18"/>
          <p:cNvSpPr txBox="1">
            <a:spLocks noGrp="1"/>
          </p:cNvSpPr>
          <p:nvPr>
            <p:ph type="ctrTitle"/>
          </p:nvPr>
        </p:nvSpPr>
        <p:spPr>
          <a:xfrm>
            <a:off x="0" y="-2"/>
            <a:ext cx="12193200" cy="2160000"/>
          </a:xfrm>
          <a:prstGeom prst="rect">
            <a:avLst/>
          </a:prstGeom>
          <a:solidFill>
            <a:srgbClr val="1E4E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MS PMincho"/>
              <a:buNone/>
            </a:pPr>
            <a:r>
              <a:rPr lang="ja-JP"/>
              <a:t>2-1-3　購入等依頼入力</a:t>
            </a:r>
            <a:endParaRPr/>
          </a:p>
        </p:txBody>
      </p:sp>
      <p:pic>
        <p:nvPicPr>
          <p:cNvPr id="194" name="Google Shape;194;p18"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0" y="182880"/>
            <a:ext cx="12192000" cy="6492240"/>
          </a:xfrm>
          <a:prstGeom prst="rect">
            <a:avLst/>
          </a:prstGeom>
          <a:noFill/>
          <a:ln>
            <a:noFill/>
          </a:ln>
        </p:spPr>
      </p:pic>
      <p:pic>
        <p:nvPicPr>
          <p:cNvPr id="195" name="Google Shape;195;p18" descr="グラフィカル ユーザー インターフェイス, テーブル&#10;&#10;AI 生成コンテンツは誤りを含む可能性があります。"/>
          <p:cNvPicPr preferRelativeResize="0"/>
          <p:nvPr/>
        </p:nvPicPr>
        <p:blipFill rotWithShape="1">
          <a:blip r:embed="rId4">
            <a:alphaModFix/>
          </a:blip>
          <a:srcRect/>
          <a:stretch/>
        </p:blipFill>
        <p:spPr>
          <a:xfrm>
            <a:off x="0" y="182880"/>
            <a:ext cx="12192000" cy="6492240"/>
          </a:xfrm>
          <a:prstGeom prst="rect">
            <a:avLst/>
          </a:prstGeom>
          <a:noFill/>
          <a:ln>
            <a:noFill/>
          </a:ln>
        </p:spPr>
      </p:pic>
      <p:grpSp>
        <p:nvGrpSpPr>
          <p:cNvPr id="196" name="Google Shape;196;p18"/>
          <p:cNvGrpSpPr/>
          <p:nvPr/>
        </p:nvGrpSpPr>
        <p:grpSpPr>
          <a:xfrm>
            <a:off x="2579150" y="3992575"/>
            <a:ext cx="8575098" cy="1581049"/>
            <a:chOff x="1859616" y="3092572"/>
            <a:chExt cx="7723226" cy="1484135"/>
          </a:xfrm>
        </p:grpSpPr>
        <p:cxnSp>
          <p:nvCxnSpPr>
            <p:cNvPr id="197" name="Google Shape;197;p18"/>
            <p:cNvCxnSpPr>
              <a:stCxn id="198" idx="0"/>
              <a:endCxn id="199" idx="2"/>
            </p:cNvCxnSpPr>
            <p:nvPr/>
          </p:nvCxnSpPr>
          <p:spPr>
            <a:xfrm rot="10800000" flipH="1">
              <a:off x="3951966" y="3283707"/>
              <a:ext cx="4499400" cy="802200"/>
            </a:xfrm>
            <a:prstGeom prst="straightConnector1">
              <a:avLst/>
            </a:prstGeom>
            <a:noFill/>
            <a:ln w="49350" cap="flat" cmpd="sng">
              <a:solidFill>
                <a:srgbClr val="00FF00"/>
              </a:solidFill>
              <a:prstDash val="solid"/>
              <a:miter lim="800000"/>
              <a:headEnd type="none" w="sm" len="sm"/>
              <a:tailEnd type="triangle" w="med" len="med"/>
            </a:ln>
          </p:spPr>
        </p:cxnSp>
        <p:sp>
          <p:nvSpPr>
            <p:cNvPr id="199" name="Google Shape;199;p18"/>
            <p:cNvSpPr/>
            <p:nvPr/>
          </p:nvSpPr>
          <p:spPr>
            <a:xfrm>
              <a:off x="7319942" y="3092572"/>
              <a:ext cx="2262900" cy="1911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198" name="Google Shape;198;p18"/>
            <p:cNvSpPr/>
            <p:nvPr/>
          </p:nvSpPr>
          <p:spPr>
            <a:xfrm>
              <a:off x="1859616" y="4085907"/>
              <a:ext cx="41847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CAS番号は[備考]欄に入力してください</a:t>
              </a:r>
              <a:endParaRPr sz="1554"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cc85284198_0_89"/>
          <p:cNvSpPr txBox="1">
            <a:spLocks noGrp="1"/>
          </p:cNvSpPr>
          <p:nvPr>
            <p:ph type="ctrTitle"/>
          </p:nvPr>
        </p:nvSpPr>
        <p:spPr>
          <a:xfrm>
            <a:off x="0" y="-2"/>
            <a:ext cx="12193200" cy="4154400"/>
          </a:xfrm>
          <a:prstGeom prst="rect">
            <a:avLst/>
          </a:prstGeom>
          <a:solidFill>
            <a:srgbClr val="1E4E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6000"/>
              <a:buNone/>
            </a:pPr>
            <a:br>
              <a:rPr lang="ja-JP"/>
            </a:br>
            <a:br>
              <a:rPr lang="ja-JP"/>
            </a:br>
            <a:r>
              <a:rPr lang="ja-JP"/>
              <a:t>2-3　図書の購入依頼</a:t>
            </a:r>
            <a:endParaRPr/>
          </a:p>
        </p:txBody>
      </p:sp>
      <p:sp>
        <p:nvSpPr>
          <p:cNvPr id="205" name="Google Shape;205;g3cc85284198_0_89"/>
          <p:cNvSpPr txBox="1">
            <a:spLocks noGrp="1"/>
          </p:cNvSpPr>
          <p:nvPr>
            <p:ph type="sldNum" idx="12"/>
          </p:nvPr>
        </p:nvSpPr>
        <p:spPr>
          <a:xfrm>
            <a:off x="9360000" y="648000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2-</a:t>
            </a:r>
            <a:fld id="{00000000-1234-1234-1234-123412341234}" type="slidenum">
              <a:rPr lang="en-US" altLang="ja-JP"/>
              <a:t>14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2"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0" y="182880"/>
            <a:ext cx="12192000" cy="6492240"/>
          </a:xfrm>
          <a:prstGeom prst="rect">
            <a:avLst/>
          </a:prstGeom>
          <a:noFill/>
          <a:ln>
            <a:noFill/>
          </a:ln>
        </p:spPr>
      </p:pic>
      <p:sp>
        <p:nvSpPr>
          <p:cNvPr id="212" name="Google Shape;212;p12"/>
          <p:cNvSpPr txBox="1">
            <a:spLocks noGrp="1"/>
          </p:cNvSpPr>
          <p:nvPr>
            <p:ph type="body" idx="1"/>
          </p:nvPr>
        </p:nvSpPr>
        <p:spPr>
          <a:xfrm>
            <a:off x="0" y="191828"/>
            <a:ext cx="7911600" cy="822900"/>
          </a:xfrm>
          <a:prstGeom prst="rect">
            <a:avLst/>
          </a:prstGeom>
          <a:solidFill>
            <a:srgbClr val="F2F2F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ja-JP" sz="2400" b="1">
                <a:solidFill>
                  <a:schemeClr val="dk1"/>
                </a:solidFill>
              </a:rPr>
              <a:t>【</a:t>
            </a:r>
            <a:r>
              <a:rPr lang="ja-JP" sz="2400">
                <a:solidFill>
                  <a:schemeClr val="dk1"/>
                </a:solidFill>
              </a:rPr>
              <a:t>図書購入</a:t>
            </a:r>
            <a:r>
              <a:rPr lang="ja-JP" sz="2400" b="1">
                <a:solidFill>
                  <a:schemeClr val="dk1"/>
                </a:solidFill>
              </a:rPr>
              <a:t>申請の概要】</a:t>
            </a:r>
            <a:endParaRPr sz="2400" b="1">
              <a:solidFill>
                <a:schemeClr val="dk1"/>
              </a:solidFill>
            </a:endParaRPr>
          </a:p>
          <a:p>
            <a:pPr marL="457200" lvl="1" indent="0" algn="l" rtl="0">
              <a:lnSpc>
                <a:spcPct val="90000"/>
              </a:lnSpc>
              <a:spcBef>
                <a:spcPts val="500"/>
              </a:spcBef>
              <a:spcAft>
                <a:spcPts val="0"/>
              </a:spcAft>
              <a:buClr>
                <a:schemeClr val="dk1"/>
              </a:buClr>
              <a:buSzPts val="1800"/>
              <a:buNone/>
            </a:pPr>
            <a:r>
              <a:rPr lang="ja-JP">
                <a:solidFill>
                  <a:schemeClr val="dk1"/>
                </a:solidFill>
              </a:rPr>
              <a:t>予算の選択までは●ページと同じです。</a:t>
            </a:r>
            <a:endParaRPr>
              <a:solidFill>
                <a:schemeClr val="dk1"/>
              </a:solidFill>
            </a:endParaRPr>
          </a:p>
        </p:txBody>
      </p:sp>
      <p:grpSp>
        <p:nvGrpSpPr>
          <p:cNvPr id="213" name="Google Shape;213;p12"/>
          <p:cNvGrpSpPr/>
          <p:nvPr/>
        </p:nvGrpSpPr>
        <p:grpSpPr>
          <a:xfrm>
            <a:off x="1114425" y="3032250"/>
            <a:ext cx="5781417" cy="2027274"/>
            <a:chOff x="540401" y="2191112"/>
            <a:chExt cx="5207076" cy="1903008"/>
          </a:xfrm>
        </p:grpSpPr>
        <p:cxnSp>
          <p:nvCxnSpPr>
            <p:cNvPr id="214" name="Google Shape;214;p12"/>
            <p:cNvCxnSpPr>
              <a:stCxn id="215" idx="0"/>
              <a:endCxn id="216" idx="2"/>
            </p:cNvCxnSpPr>
            <p:nvPr/>
          </p:nvCxnSpPr>
          <p:spPr>
            <a:xfrm rot="10800000" flipH="1">
              <a:off x="2318351" y="2418920"/>
              <a:ext cx="2114100" cy="1184400"/>
            </a:xfrm>
            <a:prstGeom prst="straightConnector1">
              <a:avLst/>
            </a:prstGeom>
            <a:noFill/>
            <a:ln w="49350" cap="flat" cmpd="sng">
              <a:solidFill>
                <a:srgbClr val="00FF00"/>
              </a:solidFill>
              <a:prstDash val="solid"/>
              <a:miter lim="800000"/>
              <a:headEnd type="none" w="sm" len="sm"/>
              <a:tailEnd type="triangle" w="med" len="med"/>
            </a:ln>
          </p:spPr>
        </p:cxnSp>
        <p:sp>
          <p:nvSpPr>
            <p:cNvPr id="216" name="Google Shape;216;p12"/>
            <p:cNvSpPr/>
            <p:nvPr/>
          </p:nvSpPr>
          <p:spPr>
            <a:xfrm>
              <a:off x="3117677" y="2191112"/>
              <a:ext cx="2629800" cy="2277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215" name="Google Shape;215;p12"/>
            <p:cNvSpPr/>
            <p:nvPr/>
          </p:nvSpPr>
          <p:spPr>
            <a:xfrm>
              <a:off x="540401" y="3603320"/>
              <a:ext cx="35559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①必須項目の[件名]を入力します</a:t>
              </a:r>
              <a:endParaRPr sz="1554" b="0" i="0" u="none" strike="noStrike" cap="none">
                <a:solidFill>
                  <a:srgbClr val="000000"/>
                </a:solidFill>
                <a:latin typeface="Arial"/>
                <a:ea typeface="Arial"/>
                <a:cs typeface="Arial"/>
                <a:sym typeface="Arial"/>
              </a:endParaRPr>
            </a:p>
          </p:txBody>
        </p:sp>
      </p:grpSp>
      <p:grpSp>
        <p:nvGrpSpPr>
          <p:cNvPr id="217" name="Google Shape;217;p12"/>
          <p:cNvGrpSpPr/>
          <p:nvPr/>
        </p:nvGrpSpPr>
        <p:grpSpPr>
          <a:xfrm>
            <a:off x="7060627" y="4025086"/>
            <a:ext cx="4194200" cy="1856179"/>
            <a:chOff x="1489018" y="2126713"/>
            <a:chExt cx="3666900" cy="1742400"/>
          </a:xfrm>
        </p:grpSpPr>
        <p:cxnSp>
          <p:nvCxnSpPr>
            <p:cNvPr id="218" name="Google Shape;218;p12"/>
            <p:cNvCxnSpPr>
              <a:stCxn id="219" idx="0"/>
              <a:endCxn id="220" idx="2"/>
            </p:cNvCxnSpPr>
            <p:nvPr/>
          </p:nvCxnSpPr>
          <p:spPr>
            <a:xfrm rot="10800000" flipH="1">
              <a:off x="3322468" y="2126713"/>
              <a:ext cx="1375200" cy="1251600"/>
            </a:xfrm>
            <a:prstGeom prst="straightConnector1">
              <a:avLst/>
            </a:prstGeom>
            <a:noFill/>
            <a:ln w="49350" cap="flat" cmpd="sng">
              <a:solidFill>
                <a:srgbClr val="00FF00"/>
              </a:solidFill>
              <a:prstDash val="solid"/>
              <a:miter lim="800000"/>
              <a:headEnd type="none" w="sm" len="sm"/>
              <a:tailEnd type="triangle" w="med" len="med"/>
            </a:ln>
          </p:spPr>
        </p:cxnSp>
        <p:sp>
          <p:nvSpPr>
            <p:cNvPr id="219" name="Google Shape;219;p12"/>
            <p:cNvSpPr/>
            <p:nvPr/>
          </p:nvSpPr>
          <p:spPr>
            <a:xfrm>
              <a:off x="1489018" y="3378313"/>
              <a:ext cx="36669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③実際に必要な商品を入力します</a:t>
              </a:r>
              <a:endParaRPr sz="1554" b="0" i="0" u="none" strike="noStrike" cap="none">
                <a:solidFill>
                  <a:srgbClr val="000000"/>
                </a:solidFill>
                <a:latin typeface="Arial"/>
                <a:ea typeface="Arial"/>
                <a:cs typeface="Arial"/>
                <a:sym typeface="Arial"/>
              </a:endParaRPr>
            </a:p>
          </p:txBody>
        </p:sp>
      </p:grpSp>
      <p:sp>
        <p:nvSpPr>
          <p:cNvPr id="220" name="Google Shape;220;p12"/>
          <p:cNvSpPr/>
          <p:nvPr/>
        </p:nvSpPr>
        <p:spPr>
          <a:xfrm>
            <a:off x="10281075" y="3611450"/>
            <a:ext cx="899400" cy="4137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3" descr="グラフィカル ユーザー インターフェイス&#10;&#10;AI 生成コンテンツは誤りを含む可能性があります。"/>
          <p:cNvPicPr preferRelativeResize="0"/>
          <p:nvPr/>
        </p:nvPicPr>
        <p:blipFill rotWithShape="1">
          <a:blip r:embed="rId3">
            <a:alphaModFix/>
          </a:blip>
          <a:srcRect/>
          <a:stretch/>
        </p:blipFill>
        <p:spPr>
          <a:xfrm>
            <a:off x="0" y="182880"/>
            <a:ext cx="12192000" cy="6492240"/>
          </a:xfrm>
          <a:prstGeom prst="rect">
            <a:avLst/>
          </a:prstGeom>
          <a:noFill/>
          <a:ln>
            <a:noFill/>
          </a:ln>
        </p:spPr>
      </p:pic>
      <p:grpSp>
        <p:nvGrpSpPr>
          <p:cNvPr id="227" name="Google Shape;227;p13"/>
          <p:cNvGrpSpPr/>
          <p:nvPr/>
        </p:nvGrpSpPr>
        <p:grpSpPr>
          <a:xfrm>
            <a:off x="483925" y="1955550"/>
            <a:ext cx="10689506" cy="2240609"/>
            <a:chOff x="767547" y="2337528"/>
            <a:chExt cx="9627584" cy="1127124"/>
          </a:xfrm>
        </p:grpSpPr>
        <p:cxnSp>
          <p:nvCxnSpPr>
            <p:cNvPr id="228" name="Google Shape;228;p13"/>
            <p:cNvCxnSpPr>
              <a:stCxn id="229" idx="0"/>
              <a:endCxn id="230" idx="1"/>
            </p:cNvCxnSpPr>
            <p:nvPr/>
          </p:nvCxnSpPr>
          <p:spPr>
            <a:xfrm rot="10800000" flipH="1">
              <a:off x="2423097" y="2593752"/>
              <a:ext cx="3367800" cy="380100"/>
            </a:xfrm>
            <a:prstGeom prst="straightConnector1">
              <a:avLst/>
            </a:prstGeom>
            <a:noFill/>
            <a:ln w="49350" cap="flat" cmpd="sng">
              <a:solidFill>
                <a:srgbClr val="00FF00"/>
              </a:solidFill>
              <a:prstDash val="solid"/>
              <a:miter lim="800000"/>
              <a:headEnd type="none" w="sm" len="sm"/>
              <a:tailEnd type="triangle" w="med" len="med"/>
            </a:ln>
          </p:spPr>
        </p:cxnSp>
        <p:sp>
          <p:nvSpPr>
            <p:cNvPr id="230" name="Google Shape;230;p13"/>
            <p:cNvSpPr/>
            <p:nvPr/>
          </p:nvSpPr>
          <p:spPr>
            <a:xfrm>
              <a:off x="5791031" y="2337528"/>
              <a:ext cx="4604100" cy="5124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229" name="Google Shape;229;p13"/>
            <p:cNvSpPr/>
            <p:nvPr/>
          </p:nvSpPr>
          <p:spPr>
            <a:xfrm>
              <a:off x="767547" y="2973852"/>
              <a:ext cx="33111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書籍のISBN・書名・巻次・版等を入力してください。</a:t>
              </a:r>
              <a:endParaRPr sz="1554" b="0" i="0" u="none" strike="noStrike" cap="none">
                <a:solidFill>
                  <a:srgbClr val="000000"/>
                </a:solidFill>
                <a:latin typeface="Arial"/>
                <a:ea typeface="Arial"/>
                <a:cs typeface="Arial"/>
                <a:sym typeface="Arial"/>
              </a:endParaRPr>
            </a:p>
          </p:txBody>
        </p:sp>
      </p:grpSp>
      <p:grpSp>
        <p:nvGrpSpPr>
          <p:cNvPr id="231" name="Google Shape;231;p13"/>
          <p:cNvGrpSpPr/>
          <p:nvPr/>
        </p:nvGrpSpPr>
        <p:grpSpPr>
          <a:xfrm>
            <a:off x="483925" y="3701800"/>
            <a:ext cx="8157852" cy="1357523"/>
            <a:chOff x="507977" y="2396629"/>
            <a:chExt cx="7347430" cy="682893"/>
          </a:xfrm>
        </p:grpSpPr>
        <p:cxnSp>
          <p:nvCxnSpPr>
            <p:cNvPr id="232" name="Google Shape;232;p13"/>
            <p:cNvCxnSpPr>
              <a:stCxn id="233" idx="3"/>
              <a:endCxn id="234" idx="1"/>
            </p:cNvCxnSpPr>
            <p:nvPr/>
          </p:nvCxnSpPr>
          <p:spPr>
            <a:xfrm rot="10800000" flipH="1">
              <a:off x="4194677" y="2457472"/>
              <a:ext cx="1371600" cy="488700"/>
            </a:xfrm>
            <a:prstGeom prst="straightConnector1">
              <a:avLst/>
            </a:prstGeom>
            <a:noFill/>
            <a:ln w="49350" cap="flat" cmpd="sng">
              <a:solidFill>
                <a:srgbClr val="00FF00"/>
              </a:solidFill>
              <a:prstDash val="solid"/>
              <a:miter lim="800000"/>
              <a:headEnd type="none" w="sm" len="sm"/>
              <a:tailEnd type="triangle" w="med" len="med"/>
            </a:ln>
          </p:spPr>
        </p:cxnSp>
        <p:sp>
          <p:nvSpPr>
            <p:cNvPr id="234" name="Google Shape;234;p13"/>
            <p:cNvSpPr/>
            <p:nvPr/>
          </p:nvSpPr>
          <p:spPr>
            <a:xfrm>
              <a:off x="5566407" y="2396629"/>
              <a:ext cx="2289000" cy="1218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233" name="Google Shape;233;p13"/>
            <p:cNvSpPr/>
            <p:nvPr/>
          </p:nvSpPr>
          <p:spPr>
            <a:xfrm>
              <a:off x="507977" y="2812822"/>
              <a:ext cx="3686700" cy="2667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使用場所（キャンパス）を選択下さい</a:t>
              </a:r>
              <a:endParaRPr sz="1554" b="0" i="0" u="none" strike="noStrike" cap="none">
                <a:solidFill>
                  <a:srgbClr val="000000"/>
                </a:solidFill>
                <a:latin typeface="Arial"/>
                <a:ea typeface="Arial"/>
                <a:cs typeface="Arial"/>
                <a:sym typeface="Arial"/>
              </a:endParaRPr>
            </a:p>
          </p:txBody>
        </p:sp>
      </p:grpSp>
      <p:grpSp>
        <p:nvGrpSpPr>
          <p:cNvPr id="235" name="Google Shape;235;p13"/>
          <p:cNvGrpSpPr/>
          <p:nvPr/>
        </p:nvGrpSpPr>
        <p:grpSpPr>
          <a:xfrm>
            <a:off x="483925" y="3954025"/>
            <a:ext cx="10689361" cy="2462823"/>
            <a:chOff x="507977" y="1840615"/>
            <a:chExt cx="9627453" cy="1238907"/>
          </a:xfrm>
        </p:grpSpPr>
        <p:cxnSp>
          <p:nvCxnSpPr>
            <p:cNvPr id="236" name="Google Shape;236;p13"/>
            <p:cNvCxnSpPr>
              <a:stCxn id="237" idx="3"/>
              <a:endCxn id="238" idx="2"/>
            </p:cNvCxnSpPr>
            <p:nvPr/>
          </p:nvCxnSpPr>
          <p:spPr>
            <a:xfrm rot="10800000" flipH="1">
              <a:off x="5478977" y="1962472"/>
              <a:ext cx="2372100" cy="983700"/>
            </a:xfrm>
            <a:prstGeom prst="straightConnector1">
              <a:avLst/>
            </a:prstGeom>
            <a:noFill/>
            <a:ln w="49350" cap="flat" cmpd="sng">
              <a:solidFill>
                <a:srgbClr val="00FF00"/>
              </a:solidFill>
              <a:prstDash val="solid"/>
              <a:miter lim="800000"/>
              <a:headEnd type="none" w="sm" len="sm"/>
              <a:tailEnd type="triangle" w="med" len="med"/>
            </a:ln>
          </p:spPr>
        </p:cxnSp>
        <p:sp>
          <p:nvSpPr>
            <p:cNvPr id="238" name="Google Shape;238;p13"/>
            <p:cNvSpPr/>
            <p:nvPr/>
          </p:nvSpPr>
          <p:spPr>
            <a:xfrm>
              <a:off x="5566430" y="1840615"/>
              <a:ext cx="4569000" cy="1218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237" name="Google Shape;237;p13"/>
            <p:cNvSpPr/>
            <p:nvPr/>
          </p:nvSpPr>
          <p:spPr>
            <a:xfrm>
              <a:off x="507977" y="2812822"/>
              <a:ext cx="4971000" cy="2667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消耗図書を希望する場合はこちらに記載ください</a:t>
              </a:r>
              <a:endParaRPr sz="1554"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cc85284198_0_94"/>
          <p:cNvSpPr txBox="1">
            <a:spLocks noGrp="1"/>
          </p:cNvSpPr>
          <p:nvPr>
            <p:ph type="ctrTitle"/>
          </p:nvPr>
        </p:nvSpPr>
        <p:spPr>
          <a:xfrm>
            <a:off x="0" y="-2"/>
            <a:ext cx="12193200" cy="4154400"/>
          </a:xfrm>
          <a:prstGeom prst="rect">
            <a:avLst/>
          </a:prstGeom>
          <a:solidFill>
            <a:srgbClr val="1E4E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6000"/>
              <a:buNone/>
            </a:pPr>
            <a:br>
              <a:rPr lang="ja-JP"/>
            </a:br>
            <a:br>
              <a:rPr lang="ja-JP"/>
            </a:br>
            <a:r>
              <a:rPr lang="ja-JP"/>
              <a:t>2-4　単価契約商品の購入依頼</a:t>
            </a:r>
            <a:endParaRPr/>
          </a:p>
        </p:txBody>
      </p:sp>
      <p:sp>
        <p:nvSpPr>
          <p:cNvPr id="244" name="Google Shape;244;g3cc85284198_0_94"/>
          <p:cNvSpPr txBox="1">
            <a:spLocks noGrp="1"/>
          </p:cNvSpPr>
          <p:nvPr>
            <p:ph type="sldNum" idx="12"/>
          </p:nvPr>
        </p:nvSpPr>
        <p:spPr>
          <a:xfrm>
            <a:off x="9360000" y="648000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2-</a:t>
            </a:r>
            <a:fld id="{00000000-1234-1234-1234-123412341234}" type="slidenum">
              <a:rPr lang="en-US" altLang="ja-JP"/>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4" descr="グラフィカル ユーザー インターフェイス&#10;&#10;AI 生成コンテンツは誤りを含む可能性があります。"/>
          <p:cNvPicPr preferRelativeResize="0"/>
          <p:nvPr/>
        </p:nvPicPr>
        <p:blipFill rotWithShape="1">
          <a:blip r:embed="rId3">
            <a:alphaModFix/>
          </a:blip>
          <a:srcRect b="2325"/>
          <a:stretch/>
        </p:blipFill>
        <p:spPr>
          <a:xfrm>
            <a:off x="0" y="192575"/>
            <a:ext cx="12192000" cy="6341451"/>
          </a:xfrm>
          <a:prstGeom prst="rect">
            <a:avLst/>
          </a:prstGeom>
          <a:noFill/>
          <a:ln>
            <a:noFill/>
          </a:ln>
        </p:spPr>
      </p:pic>
      <p:sp>
        <p:nvSpPr>
          <p:cNvPr id="251" name="Google Shape;251;p14"/>
          <p:cNvSpPr txBox="1">
            <a:spLocks noGrp="1"/>
          </p:cNvSpPr>
          <p:nvPr>
            <p:ph type="sldNum" idx="12"/>
          </p:nvPr>
        </p:nvSpPr>
        <p:spPr>
          <a:xfrm>
            <a:off x="9360000" y="648000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2-</a:t>
            </a:r>
            <a:fld id="{00000000-1234-1234-1234-123412341234}" type="slidenum">
              <a:rPr lang="en-US" altLang="ja-JP"/>
              <a:t>18</a:t>
            </a:fld>
            <a:endParaRPr/>
          </a:p>
        </p:txBody>
      </p:sp>
      <p:sp>
        <p:nvSpPr>
          <p:cNvPr id="252" name="Google Shape;252;p14"/>
          <p:cNvSpPr txBox="1">
            <a:spLocks noGrp="1"/>
          </p:cNvSpPr>
          <p:nvPr>
            <p:ph type="body" idx="1"/>
          </p:nvPr>
        </p:nvSpPr>
        <p:spPr>
          <a:xfrm>
            <a:off x="0" y="191825"/>
            <a:ext cx="5217600" cy="522000"/>
          </a:xfrm>
          <a:prstGeom prst="rect">
            <a:avLst/>
          </a:prstGeom>
          <a:solidFill>
            <a:srgbClr val="F2F2F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ja-JP" sz="2400" b="1">
                <a:solidFill>
                  <a:schemeClr val="dk1"/>
                </a:solidFill>
              </a:rPr>
              <a:t>【</a:t>
            </a:r>
            <a:r>
              <a:rPr lang="ja-JP" sz="2400">
                <a:solidFill>
                  <a:schemeClr val="dk1"/>
                </a:solidFill>
              </a:rPr>
              <a:t>単価契約の商品の購入</a:t>
            </a:r>
            <a:r>
              <a:rPr lang="ja-JP" sz="2400" b="1">
                <a:solidFill>
                  <a:schemeClr val="dk1"/>
                </a:solidFill>
              </a:rPr>
              <a:t>申請の概要】</a:t>
            </a:r>
            <a:endParaRPr>
              <a:solidFill>
                <a:schemeClr val="dk1"/>
              </a:solidFill>
            </a:endParaRPr>
          </a:p>
        </p:txBody>
      </p:sp>
      <p:grpSp>
        <p:nvGrpSpPr>
          <p:cNvPr id="253" name="Google Shape;253;p14"/>
          <p:cNvGrpSpPr/>
          <p:nvPr/>
        </p:nvGrpSpPr>
        <p:grpSpPr>
          <a:xfrm>
            <a:off x="1422025" y="3255300"/>
            <a:ext cx="5712660" cy="2066149"/>
            <a:chOff x="365673" y="1929613"/>
            <a:chExt cx="5145150" cy="1939500"/>
          </a:xfrm>
        </p:grpSpPr>
        <p:cxnSp>
          <p:nvCxnSpPr>
            <p:cNvPr id="254" name="Google Shape;254;p14"/>
            <p:cNvCxnSpPr>
              <a:stCxn id="255" idx="0"/>
            </p:cNvCxnSpPr>
            <p:nvPr/>
          </p:nvCxnSpPr>
          <p:spPr>
            <a:xfrm rot="10800000" flipH="1">
              <a:off x="2603523" y="1929613"/>
              <a:ext cx="2907300" cy="1448700"/>
            </a:xfrm>
            <a:prstGeom prst="straightConnector1">
              <a:avLst/>
            </a:prstGeom>
            <a:noFill/>
            <a:ln w="49350" cap="flat" cmpd="sng">
              <a:solidFill>
                <a:srgbClr val="00FF00"/>
              </a:solidFill>
              <a:prstDash val="solid"/>
              <a:miter lim="800000"/>
              <a:headEnd type="none" w="sm" len="sm"/>
              <a:tailEnd type="triangle" w="med" len="med"/>
            </a:ln>
          </p:spPr>
        </p:cxnSp>
        <p:sp>
          <p:nvSpPr>
            <p:cNvPr id="255" name="Google Shape;255;p14"/>
            <p:cNvSpPr/>
            <p:nvPr/>
          </p:nvSpPr>
          <p:spPr>
            <a:xfrm>
              <a:off x="365673" y="3378313"/>
              <a:ext cx="44757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契約方法で、[単価契約]を選択してください</a:t>
              </a:r>
              <a:endParaRPr sz="1554" b="0" i="0" u="none" strike="noStrike" cap="none">
                <a:solidFill>
                  <a:srgbClr val="000000"/>
                </a:solidFill>
                <a:latin typeface="Arial"/>
                <a:ea typeface="Arial"/>
                <a:cs typeface="Arial"/>
                <a:sym typeface="Arial"/>
              </a:endParaRPr>
            </a:p>
          </p:txBody>
        </p:sp>
      </p:grpSp>
      <p:sp>
        <p:nvSpPr>
          <p:cNvPr id="256" name="Google Shape;256;p14"/>
          <p:cNvSpPr/>
          <p:nvPr/>
        </p:nvSpPr>
        <p:spPr>
          <a:xfrm>
            <a:off x="6119700" y="3012600"/>
            <a:ext cx="2570700" cy="2427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5" descr="グラフィカル ユーザー インターフェイス, テーブル&#10;&#10;AI 生成コンテンツは誤りを含む可能性があります。"/>
          <p:cNvPicPr preferRelativeResize="0"/>
          <p:nvPr/>
        </p:nvPicPr>
        <p:blipFill rotWithShape="1">
          <a:blip r:embed="rId3">
            <a:alphaModFix/>
          </a:blip>
          <a:srcRect b="2325"/>
          <a:stretch/>
        </p:blipFill>
        <p:spPr>
          <a:xfrm>
            <a:off x="0" y="182875"/>
            <a:ext cx="12192000" cy="6341451"/>
          </a:xfrm>
          <a:prstGeom prst="rect">
            <a:avLst/>
          </a:prstGeom>
          <a:noFill/>
          <a:ln>
            <a:noFill/>
          </a:ln>
        </p:spPr>
      </p:pic>
      <p:sp>
        <p:nvSpPr>
          <p:cNvPr id="263" name="Google Shape;263;p15"/>
          <p:cNvSpPr/>
          <p:nvPr/>
        </p:nvSpPr>
        <p:spPr>
          <a:xfrm>
            <a:off x="6100325" y="1994325"/>
            <a:ext cx="2589900" cy="2424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grpSp>
        <p:nvGrpSpPr>
          <p:cNvPr id="264" name="Google Shape;264;p15"/>
          <p:cNvGrpSpPr/>
          <p:nvPr/>
        </p:nvGrpSpPr>
        <p:grpSpPr>
          <a:xfrm>
            <a:off x="1984650" y="2236725"/>
            <a:ext cx="5193706" cy="2754866"/>
            <a:chOff x="365672" y="1929613"/>
            <a:chExt cx="4677750" cy="2586000"/>
          </a:xfrm>
        </p:grpSpPr>
        <p:cxnSp>
          <p:nvCxnSpPr>
            <p:cNvPr id="265" name="Google Shape;265;p15"/>
            <p:cNvCxnSpPr>
              <a:stCxn id="266" idx="0"/>
            </p:cNvCxnSpPr>
            <p:nvPr/>
          </p:nvCxnSpPr>
          <p:spPr>
            <a:xfrm rot="10800000" flipH="1">
              <a:off x="2136122" y="1929613"/>
              <a:ext cx="2907300" cy="1448700"/>
            </a:xfrm>
            <a:prstGeom prst="straightConnector1">
              <a:avLst/>
            </a:prstGeom>
            <a:noFill/>
            <a:ln w="49350" cap="flat" cmpd="sng">
              <a:solidFill>
                <a:srgbClr val="00FF00"/>
              </a:solidFill>
              <a:prstDash val="solid"/>
              <a:miter lim="800000"/>
              <a:headEnd type="none" w="sm" len="sm"/>
              <a:tailEnd type="triangle" w="med" len="med"/>
            </a:ln>
          </p:spPr>
        </p:cxnSp>
        <p:sp>
          <p:nvSpPr>
            <p:cNvPr id="266" name="Google Shape;266;p15"/>
            <p:cNvSpPr/>
            <p:nvPr/>
          </p:nvSpPr>
          <p:spPr>
            <a:xfrm>
              <a:off x="365672" y="3378313"/>
              <a:ext cx="3540900" cy="11373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品名コードの●を選択すると</a:t>
              </a:r>
              <a:endParaRPr sz="1998" b="1" i="0" u="none" strike="noStrike" cap="none">
                <a:solidFill>
                  <a:schemeClr val="dk1"/>
                </a:solidFill>
                <a:latin typeface="MS PMincho"/>
                <a:ea typeface="MS PMincho"/>
                <a:cs typeface="MS PMincho"/>
                <a:sym typeface="MS PMincho"/>
              </a:endParaRPr>
            </a:p>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単価契約の一覧が表示されます</a:t>
              </a:r>
              <a:endParaRPr sz="1998" b="1" i="0" u="none" strike="noStrike" cap="none">
                <a:solidFill>
                  <a:schemeClr val="dk1"/>
                </a:solidFill>
                <a:latin typeface="MS PMincho"/>
                <a:ea typeface="MS PMincho"/>
                <a:cs typeface="MS PMincho"/>
                <a:sym typeface="MS PMincho"/>
              </a:endParaRPr>
            </a:p>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（次ページ）</a:t>
              </a:r>
              <a:endParaRPr sz="1554" b="0" i="0" u="none" strike="noStrike" cap="none">
                <a:solidFill>
                  <a:srgbClr val="000000"/>
                </a:solidFill>
                <a:latin typeface="Arial"/>
                <a:ea typeface="Arial"/>
                <a:cs typeface="Arial"/>
                <a:sym typeface="Arial"/>
              </a:endParaRPr>
            </a:p>
          </p:txBody>
        </p:sp>
      </p:grpSp>
      <p:sp>
        <p:nvSpPr>
          <p:cNvPr id="267" name="Google Shape;267;p15"/>
          <p:cNvSpPr/>
          <p:nvPr/>
        </p:nvSpPr>
        <p:spPr>
          <a:xfrm rot="-1709635">
            <a:off x="3552737" y="4018195"/>
            <a:ext cx="113075" cy="94587"/>
          </a:xfrm>
          <a:prstGeom prst="flowChartExtract">
            <a:avLst/>
          </a:prstGeom>
          <a:solidFill>
            <a:srgbClr val="F2F2F2"/>
          </a:solidFill>
          <a:ln w="3172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S PMincho"/>
              <a:ea typeface="MS PMincho"/>
              <a:cs typeface="MS PMincho"/>
              <a:sym typeface="MS PMinch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ctrTitle"/>
          </p:nvPr>
        </p:nvSpPr>
        <p:spPr>
          <a:xfrm>
            <a:off x="0" y="-2"/>
            <a:ext cx="12193200" cy="4154400"/>
          </a:xfrm>
          <a:prstGeom prst="rect">
            <a:avLst/>
          </a:prstGeom>
          <a:solidFill>
            <a:srgbClr val="1E4E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MS PMincho"/>
              <a:buNone/>
            </a:pPr>
            <a:br>
              <a:rPr lang="ja-JP"/>
            </a:br>
            <a:br>
              <a:rPr lang="ja-JP"/>
            </a:br>
            <a:r>
              <a:rPr lang="ja-JP"/>
              <a:t>2-1　</a:t>
            </a:r>
            <a:r>
              <a:rPr lang="ja-JP" sz="5400"/>
              <a:t>物品等の購入等依頼</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16"/>
          <p:cNvGrpSpPr/>
          <p:nvPr/>
        </p:nvGrpSpPr>
        <p:grpSpPr>
          <a:xfrm>
            <a:off x="2305050" y="400050"/>
            <a:ext cx="7581900" cy="6057900"/>
            <a:chOff x="2305050" y="400050"/>
            <a:chExt cx="7581900" cy="6057900"/>
          </a:xfrm>
        </p:grpSpPr>
        <p:pic>
          <p:nvPicPr>
            <p:cNvPr id="274" name="Google Shape;274;p16"/>
            <p:cNvPicPr preferRelativeResize="0"/>
            <p:nvPr/>
          </p:nvPicPr>
          <p:blipFill rotWithShape="1">
            <a:blip r:embed="rId3">
              <a:alphaModFix/>
            </a:blip>
            <a:srcRect/>
            <a:stretch/>
          </p:blipFill>
          <p:spPr>
            <a:xfrm>
              <a:off x="2305050" y="400050"/>
              <a:ext cx="7581900" cy="6057900"/>
            </a:xfrm>
            <a:prstGeom prst="rect">
              <a:avLst/>
            </a:prstGeom>
            <a:noFill/>
            <a:ln w="9525" cap="flat" cmpd="sng">
              <a:solidFill>
                <a:srgbClr val="BFBFBF"/>
              </a:solidFill>
              <a:prstDash val="solid"/>
              <a:round/>
              <a:headEnd type="none" w="sm" len="sm"/>
              <a:tailEnd type="none" w="sm" len="sm"/>
            </a:ln>
          </p:spPr>
        </p:pic>
        <p:sp>
          <p:nvSpPr>
            <p:cNvPr id="275" name="Google Shape;275;p16"/>
            <p:cNvSpPr/>
            <p:nvPr/>
          </p:nvSpPr>
          <p:spPr>
            <a:xfrm>
              <a:off x="6568401" y="948706"/>
              <a:ext cx="252000" cy="14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76" name="Google Shape;276;p16"/>
          <p:cNvSpPr/>
          <p:nvPr/>
        </p:nvSpPr>
        <p:spPr>
          <a:xfrm>
            <a:off x="7152000" y="0"/>
            <a:ext cx="5040000" cy="540000"/>
          </a:xfrm>
          <a:prstGeom prst="rect">
            <a:avLst/>
          </a:prstGeom>
          <a:solidFill>
            <a:srgbClr val="DAD9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MS PMincho"/>
                <a:ea typeface="MS PMincho"/>
                <a:cs typeface="MS PMincho"/>
                <a:sym typeface="MS PMincho"/>
              </a:rPr>
              <a:t>[選択]クリック後、&lt;債主選択&gt;画面が表示されます。</a:t>
            </a:r>
            <a:endParaRPr sz="1400" b="0" i="0" u="none" strike="noStrike" cap="none">
              <a:solidFill>
                <a:srgbClr val="000000"/>
              </a:solidFill>
              <a:latin typeface="Arial"/>
              <a:ea typeface="Arial"/>
              <a:cs typeface="Arial"/>
              <a:sym typeface="Arial"/>
            </a:endParaRPr>
          </a:p>
        </p:txBody>
      </p:sp>
      <p:grpSp>
        <p:nvGrpSpPr>
          <p:cNvPr id="277" name="Google Shape;277;p16"/>
          <p:cNvGrpSpPr/>
          <p:nvPr/>
        </p:nvGrpSpPr>
        <p:grpSpPr>
          <a:xfrm>
            <a:off x="2544939" y="1180091"/>
            <a:ext cx="7268293" cy="2461985"/>
            <a:chOff x="2544939" y="1180091"/>
            <a:chExt cx="7268293" cy="2461985"/>
          </a:xfrm>
        </p:grpSpPr>
        <p:cxnSp>
          <p:nvCxnSpPr>
            <p:cNvPr id="278" name="Google Shape;278;p16"/>
            <p:cNvCxnSpPr>
              <a:endCxn id="279" idx="2"/>
            </p:cNvCxnSpPr>
            <p:nvPr/>
          </p:nvCxnSpPr>
          <p:spPr>
            <a:xfrm rot="10800000">
              <a:off x="6036939" y="2044091"/>
              <a:ext cx="257400" cy="1058100"/>
            </a:xfrm>
            <a:prstGeom prst="straightConnector1">
              <a:avLst/>
            </a:prstGeom>
            <a:noFill/>
            <a:ln w="44450" cap="flat" cmpd="sng">
              <a:solidFill>
                <a:srgbClr val="C00000"/>
              </a:solidFill>
              <a:prstDash val="solid"/>
              <a:miter lim="800000"/>
              <a:headEnd type="none" w="sm" len="sm"/>
              <a:tailEnd type="triangle" w="med" len="med"/>
            </a:ln>
          </p:spPr>
        </p:cxnSp>
        <p:sp>
          <p:nvSpPr>
            <p:cNvPr id="280" name="Google Shape;280;p16"/>
            <p:cNvSpPr/>
            <p:nvPr/>
          </p:nvSpPr>
          <p:spPr>
            <a:xfrm>
              <a:off x="5133232" y="3102076"/>
              <a:ext cx="4680000" cy="540000"/>
            </a:xfrm>
            <a:prstGeom prst="rect">
              <a:avLst/>
            </a:prstGeom>
            <a:solidFill>
              <a:srgbClr val="F2F2F2"/>
            </a:solid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457200" marR="0" lvl="1"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S PMincho"/>
                  <a:ea typeface="MS PMincho"/>
                  <a:cs typeface="MS PMincho"/>
                  <a:sym typeface="MS PMincho"/>
                </a:rPr>
                <a:t>検索条件を入力し[検索]をクリックします。</a:t>
              </a:r>
              <a:endParaRPr sz="1400" b="0" i="0" u="none" strike="noStrike" cap="none">
                <a:solidFill>
                  <a:srgbClr val="000000"/>
                </a:solidFill>
                <a:latin typeface="Arial"/>
                <a:ea typeface="Arial"/>
                <a:cs typeface="Arial"/>
                <a:sym typeface="Arial"/>
              </a:endParaRPr>
            </a:p>
          </p:txBody>
        </p:sp>
        <p:sp>
          <p:nvSpPr>
            <p:cNvPr id="281" name="Google Shape;281;p16"/>
            <p:cNvSpPr/>
            <p:nvPr/>
          </p:nvSpPr>
          <p:spPr>
            <a:xfrm>
              <a:off x="5263939" y="3237601"/>
              <a:ext cx="288000" cy="288000"/>
            </a:xfrm>
            <a:prstGeom prst="ellipse">
              <a:avLst/>
            </a:prstGeom>
            <a:solidFill>
              <a:srgbClr val="C00000"/>
            </a:solid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000000"/>
                </a:buClr>
                <a:buSzPts val="1500"/>
                <a:buFont typeface="Arial"/>
                <a:buNone/>
              </a:pPr>
              <a:r>
                <a:rPr lang="ja-JP" sz="1500" b="1" i="0" u="none" strike="noStrike" cap="none">
                  <a:solidFill>
                    <a:schemeClr val="lt1"/>
                  </a:solidFill>
                  <a:latin typeface="MS PMincho"/>
                  <a:ea typeface="MS PMincho"/>
                  <a:cs typeface="MS PMincho"/>
                  <a:sym typeface="MS PMincho"/>
                </a:rPr>
                <a:t>12</a:t>
              </a:r>
              <a:endParaRPr sz="1500" b="1" i="0" u="none" strike="noStrike" cap="none">
                <a:solidFill>
                  <a:schemeClr val="lt1"/>
                </a:solidFill>
                <a:latin typeface="MS PMincho"/>
                <a:ea typeface="MS PMincho"/>
                <a:cs typeface="MS PMincho"/>
                <a:sym typeface="MS PMincho"/>
              </a:endParaRPr>
            </a:p>
          </p:txBody>
        </p:sp>
        <p:sp>
          <p:nvSpPr>
            <p:cNvPr id="279" name="Google Shape;279;p16"/>
            <p:cNvSpPr/>
            <p:nvPr/>
          </p:nvSpPr>
          <p:spPr>
            <a:xfrm>
              <a:off x="2544939" y="1180091"/>
              <a:ext cx="6984000" cy="864000"/>
            </a:xfrm>
            <a:prstGeom prst="rect">
              <a:avLst/>
            </a:prstGeom>
            <a:solidFill>
              <a:srgbClr val="C00000">
                <a:alpha val="25098"/>
              </a:srgbClr>
            </a:solid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282" name="Google Shape;282;p16" descr="グラフィカル ユーザー インターフェイス, アプリケーション&#10;&#10;AI 生成コンテンツは誤りを含む可能性があります。"/>
          <p:cNvPicPr preferRelativeResize="0"/>
          <p:nvPr/>
        </p:nvPicPr>
        <p:blipFill rotWithShape="1">
          <a:blip r:embed="rId4">
            <a:alphaModFix/>
          </a:blip>
          <a:srcRect/>
          <a:stretch/>
        </p:blipFill>
        <p:spPr>
          <a:xfrm>
            <a:off x="0" y="182880"/>
            <a:ext cx="12192000" cy="6492240"/>
          </a:xfrm>
          <a:prstGeom prst="rect">
            <a:avLst/>
          </a:prstGeom>
          <a:noFill/>
          <a:ln>
            <a:noFill/>
          </a:ln>
        </p:spPr>
      </p:pic>
      <p:grpSp>
        <p:nvGrpSpPr>
          <p:cNvPr id="283" name="Google Shape;283;p16"/>
          <p:cNvGrpSpPr/>
          <p:nvPr/>
        </p:nvGrpSpPr>
        <p:grpSpPr>
          <a:xfrm>
            <a:off x="102800" y="5466742"/>
            <a:ext cx="5920009" cy="1106101"/>
            <a:chOff x="365673" y="2830877"/>
            <a:chExt cx="5331900" cy="1038300"/>
          </a:xfrm>
        </p:grpSpPr>
        <p:cxnSp>
          <p:nvCxnSpPr>
            <p:cNvPr id="284" name="Google Shape;284;p16"/>
            <p:cNvCxnSpPr>
              <a:stCxn id="285" idx="3"/>
              <a:endCxn id="286" idx="2"/>
            </p:cNvCxnSpPr>
            <p:nvPr/>
          </p:nvCxnSpPr>
          <p:spPr>
            <a:xfrm rot="10800000" flipH="1">
              <a:off x="4841373" y="2830877"/>
              <a:ext cx="856200" cy="651300"/>
            </a:xfrm>
            <a:prstGeom prst="straightConnector1">
              <a:avLst/>
            </a:prstGeom>
            <a:noFill/>
            <a:ln w="49350" cap="flat" cmpd="sng">
              <a:solidFill>
                <a:srgbClr val="00FF00"/>
              </a:solidFill>
              <a:prstDash val="solid"/>
              <a:miter lim="800000"/>
              <a:headEnd type="none" w="sm" len="sm"/>
              <a:tailEnd type="triangle" w="med" len="med"/>
            </a:ln>
          </p:spPr>
        </p:cxnSp>
        <p:sp>
          <p:nvSpPr>
            <p:cNvPr id="285" name="Google Shape;285;p16"/>
            <p:cNvSpPr/>
            <p:nvPr/>
          </p:nvSpPr>
          <p:spPr>
            <a:xfrm>
              <a:off x="365673" y="3095177"/>
              <a:ext cx="4475700" cy="7740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希望の商品を選択すると、品名・単価等が</a:t>
              </a:r>
              <a:endParaRPr sz="1998" b="1" i="0" u="none" strike="noStrike" cap="none">
                <a:solidFill>
                  <a:schemeClr val="dk1"/>
                </a:solidFill>
                <a:latin typeface="MS PMincho"/>
                <a:ea typeface="MS PMincho"/>
                <a:cs typeface="MS PMincho"/>
                <a:sym typeface="MS PMincho"/>
              </a:endParaRPr>
            </a:p>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入力されます。</a:t>
              </a:r>
              <a:endParaRPr sz="1998" b="1" i="0" u="none" strike="noStrike" cap="none">
                <a:solidFill>
                  <a:schemeClr val="dk1"/>
                </a:solidFill>
                <a:latin typeface="MS PMincho"/>
                <a:ea typeface="MS PMincho"/>
                <a:cs typeface="MS PMincho"/>
                <a:sym typeface="MS PMincho"/>
              </a:endParaRPr>
            </a:p>
          </p:txBody>
        </p:sp>
      </p:grpSp>
      <p:sp>
        <p:nvSpPr>
          <p:cNvPr id="286" name="Google Shape;286;p16"/>
          <p:cNvSpPr/>
          <p:nvPr/>
        </p:nvSpPr>
        <p:spPr>
          <a:xfrm>
            <a:off x="2889575" y="2663675"/>
            <a:ext cx="6266400" cy="28032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a:spLocks noGrp="1"/>
          </p:cNvSpPr>
          <p:nvPr>
            <p:ph type="ctrTitle"/>
          </p:nvPr>
        </p:nvSpPr>
        <p:spPr>
          <a:xfrm>
            <a:off x="0" y="-2"/>
            <a:ext cx="12193200" cy="4154400"/>
          </a:xfrm>
          <a:prstGeom prst="rect">
            <a:avLst/>
          </a:prstGeom>
          <a:solidFill>
            <a:srgbClr val="1E4E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6000"/>
              <a:buNone/>
            </a:pPr>
            <a:br>
              <a:rPr lang="ja-JP"/>
            </a:br>
            <a:br>
              <a:rPr lang="ja-JP"/>
            </a:br>
            <a:r>
              <a:rPr lang="ja-JP"/>
              <a:t>2-5　立替払の購入依頼</a:t>
            </a:r>
            <a:endParaRPr/>
          </a:p>
        </p:txBody>
      </p:sp>
      <p:sp>
        <p:nvSpPr>
          <p:cNvPr id="292" name="Google Shape;292;p9"/>
          <p:cNvSpPr txBox="1">
            <a:spLocks noGrp="1"/>
          </p:cNvSpPr>
          <p:nvPr>
            <p:ph type="sldNum" idx="12"/>
          </p:nvPr>
        </p:nvSpPr>
        <p:spPr>
          <a:xfrm>
            <a:off x="9360000" y="648000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2-</a:t>
            </a:r>
            <a:fld id="{00000000-1234-1234-1234-123412341234}" type="slidenum">
              <a:rPr lang="en-US" altLang="ja-JP"/>
              <a:t>21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9"/>
          <p:cNvSpPr txBox="1">
            <a:spLocks noGrp="1"/>
          </p:cNvSpPr>
          <p:nvPr>
            <p:ph type="sldNum" idx="12"/>
          </p:nvPr>
        </p:nvSpPr>
        <p:spPr>
          <a:xfrm>
            <a:off x="9360000" y="648000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2-</a:t>
            </a:r>
            <a:fld id="{00000000-1234-1234-1234-123412341234}" type="slidenum">
              <a:rPr lang="en-US" altLang="ja-JP"/>
              <a:t>22</a:t>
            </a:fld>
            <a:endParaRPr/>
          </a:p>
        </p:txBody>
      </p:sp>
      <p:pic>
        <p:nvPicPr>
          <p:cNvPr id="298" name="Google Shape;298;p19"/>
          <p:cNvPicPr preferRelativeResize="0"/>
          <p:nvPr/>
        </p:nvPicPr>
        <p:blipFill rotWithShape="1">
          <a:blip r:embed="rId3">
            <a:alphaModFix/>
          </a:blip>
          <a:srcRect/>
          <a:stretch/>
        </p:blipFill>
        <p:spPr>
          <a:xfrm>
            <a:off x="0" y="152400"/>
            <a:ext cx="12192000" cy="6553200"/>
          </a:xfrm>
          <a:prstGeom prst="rect">
            <a:avLst/>
          </a:prstGeom>
          <a:noFill/>
          <a:ln>
            <a:noFill/>
          </a:ln>
        </p:spPr>
      </p:pic>
      <p:grpSp>
        <p:nvGrpSpPr>
          <p:cNvPr id="299" name="Google Shape;299;p19"/>
          <p:cNvGrpSpPr/>
          <p:nvPr/>
        </p:nvGrpSpPr>
        <p:grpSpPr>
          <a:xfrm>
            <a:off x="222025" y="1693651"/>
            <a:ext cx="3676314" cy="3346408"/>
            <a:chOff x="531665" y="2205781"/>
            <a:chExt cx="3311100" cy="1683389"/>
          </a:xfrm>
        </p:grpSpPr>
        <p:cxnSp>
          <p:nvCxnSpPr>
            <p:cNvPr id="300" name="Google Shape;300;p19"/>
            <p:cNvCxnSpPr>
              <a:stCxn id="301" idx="0"/>
              <a:endCxn id="302" idx="2"/>
            </p:cNvCxnSpPr>
            <p:nvPr/>
          </p:nvCxnSpPr>
          <p:spPr>
            <a:xfrm rot="10800000" flipH="1">
              <a:off x="2187215" y="2303370"/>
              <a:ext cx="231600" cy="1095000"/>
            </a:xfrm>
            <a:prstGeom prst="straightConnector1">
              <a:avLst/>
            </a:prstGeom>
            <a:noFill/>
            <a:ln w="49350" cap="flat" cmpd="sng">
              <a:solidFill>
                <a:srgbClr val="00FF00"/>
              </a:solidFill>
              <a:prstDash val="solid"/>
              <a:miter lim="800000"/>
              <a:headEnd type="none" w="sm" len="sm"/>
              <a:tailEnd type="triangle" w="med" len="med"/>
            </a:ln>
          </p:spPr>
        </p:cxnSp>
        <p:sp>
          <p:nvSpPr>
            <p:cNvPr id="302" name="Google Shape;302;p19"/>
            <p:cNvSpPr/>
            <p:nvPr/>
          </p:nvSpPr>
          <p:spPr>
            <a:xfrm>
              <a:off x="1291729" y="2205781"/>
              <a:ext cx="2253900" cy="975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301" name="Google Shape;301;p19"/>
            <p:cNvSpPr/>
            <p:nvPr/>
          </p:nvSpPr>
          <p:spPr>
            <a:xfrm>
              <a:off x="531665" y="3398370"/>
              <a:ext cx="33111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状況区分を[発注済購入依頼]にしてください。</a:t>
              </a:r>
              <a:endParaRPr sz="1554" b="0" i="0" u="none" strike="noStrike" cap="none">
                <a:solidFill>
                  <a:srgbClr val="000000"/>
                </a:solidFill>
                <a:latin typeface="Arial"/>
                <a:ea typeface="Arial"/>
                <a:cs typeface="Arial"/>
                <a:sym typeface="Arial"/>
              </a:endParaRPr>
            </a:p>
          </p:txBody>
        </p:sp>
      </p:grpSp>
      <p:grpSp>
        <p:nvGrpSpPr>
          <p:cNvPr id="303" name="Google Shape;303;p19"/>
          <p:cNvGrpSpPr/>
          <p:nvPr/>
        </p:nvGrpSpPr>
        <p:grpSpPr>
          <a:xfrm>
            <a:off x="3588737" y="2731576"/>
            <a:ext cx="4190215" cy="2308485"/>
            <a:chOff x="68817" y="2727902"/>
            <a:chExt cx="3773948" cy="1161268"/>
          </a:xfrm>
        </p:grpSpPr>
        <p:cxnSp>
          <p:nvCxnSpPr>
            <p:cNvPr id="304" name="Google Shape;304;p19"/>
            <p:cNvCxnSpPr>
              <a:stCxn id="305" idx="0"/>
              <a:endCxn id="306" idx="2"/>
            </p:cNvCxnSpPr>
            <p:nvPr/>
          </p:nvCxnSpPr>
          <p:spPr>
            <a:xfrm rot="10800000">
              <a:off x="1195715" y="2825370"/>
              <a:ext cx="991500" cy="573000"/>
            </a:xfrm>
            <a:prstGeom prst="straightConnector1">
              <a:avLst/>
            </a:prstGeom>
            <a:noFill/>
            <a:ln w="49350" cap="flat" cmpd="sng">
              <a:solidFill>
                <a:srgbClr val="00FF00"/>
              </a:solidFill>
              <a:prstDash val="solid"/>
              <a:miter lim="800000"/>
              <a:headEnd type="none" w="sm" len="sm"/>
              <a:tailEnd type="triangle" w="med" len="med"/>
            </a:ln>
          </p:spPr>
        </p:cxnSp>
        <p:sp>
          <p:nvSpPr>
            <p:cNvPr id="306" name="Google Shape;306;p19"/>
            <p:cNvSpPr/>
            <p:nvPr/>
          </p:nvSpPr>
          <p:spPr>
            <a:xfrm>
              <a:off x="68817" y="2727902"/>
              <a:ext cx="2253900" cy="975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305" name="Google Shape;305;p19"/>
            <p:cNvSpPr/>
            <p:nvPr/>
          </p:nvSpPr>
          <p:spPr>
            <a:xfrm>
              <a:off x="531665" y="3398370"/>
              <a:ext cx="33111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件名には【立替払】を入れてください。</a:t>
              </a:r>
              <a:endParaRPr sz="1554" b="0" i="0" u="none" strike="noStrike" cap="none">
                <a:solidFill>
                  <a:srgbClr val="000000"/>
                </a:solidFill>
                <a:latin typeface="Arial"/>
                <a:ea typeface="Arial"/>
                <a:cs typeface="Arial"/>
                <a:sym typeface="Arial"/>
              </a:endParaRPr>
            </a:p>
          </p:txBody>
        </p:sp>
      </p:grpSp>
      <p:grpSp>
        <p:nvGrpSpPr>
          <p:cNvPr id="307" name="Google Shape;307;p19"/>
          <p:cNvGrpSpPr/>
          <p:nvPr/>
        </p:nvGrpSpPr>
        <p:grpSpPr>
          <a:xfrm>
            <a:off x="8030963" y="3226274"/>
            <a:ext cx="3676314" cy="1813785"/>
            <a:chOff x="531665" y="2976757"/>
            <a:chExt cx="3311100" cy="912413"/>
          </a:xfrm>
        </p:grpSpPr>
        <p:cxnSp>
          <p:nvCxnSpPr>
            <p:cNvPr id="308" name="Google Shape;308;p19"/>
            <p:cNvCxnSpPr>
              <a:stCxn id="309" idx="0"/>
              <a:endCxn id="310" idx="2"/>
            </p:cNvCxnSpPr>
            <p:nvPr/>
          </p:nvCxnSpPr>
          <p:spPr>
            <a:xfrm rot="10800000" flipH="1">
              <a:off x="2187215" y="3160470"/>
              <a:ext cx="663900" cy="237900"/>
            </a:xfrm>
            <a:prstGeom prst="straightConnector1">
              <a:avLst/>
            </a:prstGeom>
            <a:noFill/>
            <a:ln w="49350" cap="flat" cmpd="sng">
              <a:solidFill>
                <a:srgbClr val="00FF00"/>
              </a:solidFill>
              <a:prstDash val="solid"/>
              <a:miter lim="800000"/>
              <a:headEnd type="none" w="sm" len="sm"/>
              <a:tailEnd type="triangle" w="med" len="med"/>
            </a:ln>
          </p:spPr>
        </p:cxnSp>
        <p:sp>
          <p:nvSpPr>
            <p:cNvPr id="310" name="Google Shape;310;p19"/>
            <p:cNvSpPr/>
            <p:nvPr/>
          </p:nvSpPr>
          <p:spPr>
            <a:xfrm>
              <a:off x="2427195" y="2976757"/>
              <a:ext cx="847800" cy="1836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309" name="Google Shape;309;p19"/>
            <p:cNvSpPr/>
            <p:nvPr/>
          </p:nvSpPr>
          <p:spPr>
            <a:xfrm>
              <a:off x="531665" y="3398370"/>
              <a:ext cx="33111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その他の明細入力等は通常の購入と同じです。</a:t>
              </a:r>
              <a:endParaRPr sz="1554"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4" descr="グラフィカル ユーザー インターフェイス&#10;&#10;AI 生成コンテンツは誤りを含む可能性があります。"/>
          <p:cNvPicPr preferRelativeResize="0"/>
          <p:nvPr/>
        </p:nvPicPr>
        <p:blipFill rotWithShape="1">
          <a:blip r:embed="rId3">
            <a:alphaModFix/>
          </a:blip>
          <a:srcRect/>
          <a:stretch/>
        </p:blipFill>
        <p:spPr>
          <a:xfrm>
            <a:off x="171359" y="597098"/>
            <a:ext cx="11183192" cy="6010966"/>
          </a:xfrm>
          <a:prstGeom prst="rect">
            <a:avLst/>
          </a:prstGeom>
          <a:noFill/>
          <a:ln>
            <a:noFill/>
          </a:ln>
        </p:spPr>
      </p:pic>
      <p:cxnSp>
        <p:nvCxnSpPr>
          <p:cNvPr id="60" name="Google Shape;60;p4"/>
          <p:cNvCxnSpPr/>
          <p:nvPr/>
        </p:nvCxnSpPr>
        <p:spPr>
          <a:xfrm>
            <a:off x="933537" y="1964788"/>
            <a:ext cx="638017" cy="1573626"/>
          </a:xfrm>
          <a:prstGeom prst="straightConnector1">
            <a:avLst/>
          </a:prstGeom>
          <a:noFill/>
          <a:ln w="44450" cap="flat" cmpd="sng">
            <a:solidFill>
              <a:srgbClr val="00B050"/>
            </a:solidFill>
            <a:prstDash val="solid"/>
            <a:miter lim="800000"/>
            <a:headEnd type="none" w="sm" len="sm"/>
            <a:tailEnd type="triangle" w="med" len="med"/>
          </a:ln>
        </p:spPr>
      </p:cxnSp>
      <p:sp>
        <p:nvSpPr>
          <p:cNvPr id="61" name="Google Shape;61;p4"/>
          <p:cNvSpPr/>
          <p:nvPr/>
        </p:nvSpPr>
        <p:spPr>
          <a:xfrm>
            <a:off x="308468" y="3538414"/>
            <a:ext cx="2526172" cy="1006154"/>
          </a:xfrm>
          <a:prstGeom prst="rect">
            <a:avLst/>
          </a:prstGeom>
          <a:solidFill>
            <a:srgbClr val="F2F2F2"/>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・購入依頼申請・照会</a:t>
            </a:r>
            <a:endParaRPr sz="1600" b="1" i="0" u="none" strike="noStrike" cap="none">
              <a:solidFill>
                <a:schemeClr val="dk1"/>
              </a:solidFill>
              <a:latin typeface="MS PMincho"/>
              <a:ea typeface="MS PMincho"/>
              <a:cs typeface="MS PMincho"/>
              <a:sym typeface="MS PMinch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・図書購入依頼申請・照会</a:t>
            </a:r>
            <a:endParaRPr sz="1600" b="1" i="0" u="none" strike="noStrike" cap="none">
              <a:solidFill>
                <a:schemeClr val="dk1"/>
              </a:solidFill>
              <a:latin typeface="MS PMincho"/>
              <a:ea typeface="MS PMincho"/>
              <a:cs typeface="MS PMincho"/>
              <a:sym typeface="MS PMinch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をクリック</a:t>
            </a:r>
            <a:endParaRPr sz="1600" b="1" i="0" u="none" strike="noStrike" cap="none">
              <a:solidFill>
                <a:schemeClr val="dk1"/>
              </a:solidFill>
              <a:latin typeface="MS PMincho"/>
              <a:ea typeface="MS PMincho"/>
              <a:cs typeface="MS PMincho"/>
              <a:sym typeface="MS PMincho"/>
            </a:endParaRPr>
          </a:p>
        </p:txBody>
      </p:sp>
      <p:sp>
        <p:nvSpPr>
          <p:cNvPr id="62" name="Google Shape;62;p4"/>
          <p:cNvSpPr/>
          <p:nvPr/>
        </p:nvSpPr>
        <p:spPr>
          <a:xfrm>
            <a:off x="308468" y="4608963"/>
            <a:ext cx="8186308" cy="1006154"/>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dirty="0">
                <a:solidFill>
                  <a:schemeClr val="dk1"/>
                </a:solidFill>
                <a:latin typeface="MS PMincho"/>
                <a:ea typeface="MS PMincho"/>
                <a:cs typeface="MS PMincho"/>
                <a:sym typeface="MS PMincho"/>
              </a:rPr>
              <a:t>注）図書の購入は入口が異なるため注意</a:t>
            </a:r>
            <a:endParaRPr sz="1600" b="1" i="0" u="none" strike="noStrike" cap="none" dirty="0">
              <a:solidFill>
                <a:schemeClr val="dk1"/>
              </a:solidFill>
              <a:latin typeface="MS PMincho"/>
              <a:ea typeface="MS PMincho"/>
              <a:cs typeface="MS PMincho"/>
              <a:sym typeface="MS PMinch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dirty="0">
                <a:solidFill>
                  <a:schemeClr val="dk1"/>
                </a:solidFill>
                <a:latin typeface="MS PMincho"/>
                <a:ea typeface="MS PMincho"/>
                <a:cs typeface="MS PMincho"/>
                <a:sym typeface="MS PMincho"/>
              </a:rPr>
              <a:t>※消耗図書も[図書購入依頼申請・照会]から入力してください。</a:t>
            </a:r>
            <a:endParaRPr sz="1600" b="1" i="0" u="none" strike="noStrike" cap="none" dirty="0">
              <a:solidFill>
                <a:schemeClr val="dk1"/>
              </a:solidFill>
              <a:latin typeface="MS PMincho"/>
              <a:ea typeface="MS PMincho"/>
              <a:cs typeface="MS PMincho"/>
              <a:sym typeface="MS PMinch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dirty="0">
                <a:solidFill>
                  <a:schemeClr val="dk1"/>
                </a:solidFill>
                <a:latin typeface="MS PMincho"/>
                <a:ea typeface="MS PMincho"/>
                <a:cs typeface="MS PMincho"/>
                <a:sym typeface="MS PMincho"/>
              </a:rPr>
              <a:t>　事務で使用する図書のみ[購入依頼申請・照会]の物品でオーダーしてください。</a:t>
            </a:r>
            <a:endParaRPr lang="en-US" altLang="ja-JP" sz="1600" b="1" i="0" u="none" strike="noStrike" cap="none" dirty="0">
              <a:solidFill>
                <a:schemeClr val="dk1"/>
              </a:solidFill>
              <a:latin typeface="MS PMincho"/>
              <a:ea typeface="MS PMincho"/>
              <a:cs typeface="MS PMincho"/>
              <a:sym typeface="MS PMincho"/>
            </a:endParaRPr>
          </a:p>
          <a:p>
            <a:pPr marL="0" marR="0" lvl="0" indent="0" algn="l" rtl="0">
              <a:lnSpc>
                <a:spcPct val="100000"/>
              </a:lnSpc>
              <a:spcBef>
                <a:spcPts val="0"/>
              </a:spcBef>
              <a:spcAft>
                <a:spcPts val="0"/>
              </a:spcAft>
              <a:buClr>
                <a:srgbClr val="000000"/>
              </a:buClr>
              <a:buSzPts val="1600"/>
              <a:buFont typeface="Arial"/>
              <a:buNone/>
            </a:pPr>
            <a:r>
              <a:rPr lang="ja-JP" altLang="en-US" sz="1600" b="1" dirty="0">
                <a:solidFill>
                  <a:schemeClr val="dk1"/>
                </a:solidFill>
                <a:latin typeface="MS PMincho"/>
                <a:ea typeface="MS PMincho"/>
                <a:cs typeface="MS PMincho"/>
                <a:sym typeface="MS PMincho"/>
              </a:rPr>
              <a:t>注）工事案件はオーダー入力せず、施設環境部にご連絡ください。</a:t>
            </a:r>
            <a:endParaRPr sz="1600" b="1" i="0" u="none" strike="noStrike" cap="none" dirty="0">
              <a:solidFill>
                <a:schemeClr val="dk1"/>
              </a:solidFill>
              <a:latin typeface="MS PMincho"/>
              <a:ea typeface="MS PMincho"/>
              <a:cs typeface="MS PMincho"/>
              <a:sym typeface="MS PMincho"/>
            </a:endParaRPr>
          </a:p>
        </p:txBody>
      </p:sp>
      <p:sp>
        <p:nvSpPr>
          <p:cNvPr id="63" name="Google Shape;63;p4"/>
          <p:cNvSpPr/>
          <p:nvPr/>
        </p:nvSpPr>
        <p:spPr>
          <a:xfrm>
            <a:off x="308468" y="1618488"/>
            <a:ext cx="1657492" cy="346300"/>
          </a:xfrm>
          <a:prstGeom prst="rect">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5"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0" y="365760"/>
            <a:ext cx="12192000" cy="6492240"/>
          </a:xfrm>
          <a:prstGeom prst="rect">
            <a:avLst/>
          </a:prstGeom>
          <a:noFill/>
          <a:ln>
            <a:noFill/>
          </a:ln>
        </p:spPr>
      </p:pic>
      <p:cxnSp>
        <p:nvCxnSpPr>
          <p:cNvPr id="69" name="Google Shape;69;p5"/>
          <p:cNvCxnSpPr>
            <a:stCxn id="70" idx="0"/>
            <a:endCxn id="71" idx="1"/>
          </p:cNvCxnSpPr>
          <p:nvPr/>
        </p:nvCxnSpPr>
        <p:spPr>
          <a:xfrm rot="10800000" flipH="1">
            <a:off x="3351143" y="3972992"/>
            <a:ext cx="3799200" cy="722100"/>
          </a:xfrm>
          <a:prstGeom prst="straightConnector1">
            <a:avLst/>
          </a:prstGeom>
          <a:noFill/>
          <a:ln w="44450" cap="flat" cmpd="sng">
            <a:solidFill>
              <a:srgbClr val="00B050"/>
            </a:solidFill>
            <a:prstDash val="solid"/>
            <a:miter lim="800000"/>
            <a:headEnd type="none" w="sm" len="sm"/>
            <a:tailEnd type="triangle" w="med" len="med"/>
          </a:ln>
        </p:spPr>
      </p:cxnSp>
      <p:sp>
        <p:nvSpPr>
          <p:cNvPr id="70" name="Google Shape;70;p5"/>
          <p:cNvSpPr/>
          <p:nvPr/>
        </p:nvSpPr>
        <p:spPr>
          <a:xfrm>
            <a:off x="998933" y="4695092"/>
            <a:ext cx="4704420" cy="1006154"/>
          </a:xfrm>
          <a:prstGeom prst="rect">
            <a:avLst/>
          </a:prstGeom>
          <a:solidFill>
            <a:srgbClr val="F2F2F2"/>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オーダー済のものを検索する場合は、起案日以下の項目を入力し、検索してください。</a:t>
            </a:r>
            <a:endParaRPr sz="1600" b="1" i="0" u="none" strike="noStrike" cap="none">
              <a:solidFill>
                <a:schemeClr val="dk1"/>
              </a:solidFill>
              <a:latin typeface="MS PMincho"/>
              <a:ea typeface="MS PMincho"/>
              <a:cs typeface="MS PMincho"/>
              <a:sym typeface="MS PMinch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画面下半分に検索結果が出力されます。</a:t>
            </a:r>
            <a:endParaRPr sz="1600" b="1" i="0" u="none" strike="noStrike" cap="none">
              <a:solidFill>
                <a:schemeClr val="dk1"/>
              </a:solidFill>
              <a:latin typeface="MS PMincho"/>
              <a:ea typeface="MS PMincho"/>
              <a:cs typeface="MS PMincho"/>
              <a:sym typeface="MS PMincho"/>
            </a:endParaRPr>
          </a:p>
        </p:txBody>
      </p:sp>
      <p:sp>
        <p:nvSpPr>
          <p:cNvPr id="72" name="Google Shape;72;p5"/>
          <p:cNvSpPr/>
          <p:nvPr/>
        </p:nvSpPr>
        <p:spPr>
          <a:xfrm>
            <a:off x="0" y="0"/>
            <a:ext cx="4963800" cy="616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【購入依頼申請・照会画面】（図書も項目は同じです）</a:t>
            </a:r>
            <a:endParaRPr sz="1600" b="1" i="0" u="none" strike="noStrike" cap="none">
              <a:solidFill>
                <a:schemeClr val="dk1"/>
              </a:solidFill>
              <a:latin typeface="MS PMincho"/>
              <a:ea typeface="MS PMincho"/>
              <a:cs typeface="MS PMincho"/>
              <a:sym typeface="MS PMincho"/>
            </a:endParaRPr>
          </a:p>
        </p:txBody>
      </p:sp>
      <p:sp>
        <p:nvSpPr>
          <p:cNvPr id="73" name="Google Shape;73;p5"/>
          <p:cNvSpPr/>
          <p:nvPr/>
        </p:nvSpPr>
        <p:spPr>
          <a:xfrm>
            <a:off x="998933" y="2177909"/>
            <a:ext cx="5971034" cy="322695"/>
          </a:xfrm>
          <a:prstGeom prst="rect">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5"/>
          <p:cNvSpPr/>
          <p:nvPr/>
        </p:nvSpPr>
        <p:spPr>
          <a:xfrm>
            <a:off x="7240555" y="2177909"/>
            <a:ext cx="880188" cy="1006154"/>
          </a:xfrm>
          <a:prstGeom prst="rect">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5"/>
          <p:cNvSpPr/>
          <p:nvPr/>
        </p:nvSpPr>
        <p:spPr>
          <a:xfrm>
            <a:off x="8565500" y="2177909"/>
            <a:ext cx="951723" cy="1006154"/>
          </a:xfrm>
          <a:prstGeom prst="rect">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 name="Google Shape;76;p5"/>
          <p:cNvSpPr/>
          <p:nvPr/>
        </p:nvSpPr>
        <p:spPr>
          <a:xfrm>
            <a:off x="9902888" y="2177909"/>
            <a:ext cx="951723" cy="1006154"/>
          </a:xfrm>
          <a:prstGeom prst="rect">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5"/>
          <p:cNvSpPr/>
          <p:nvPr/>
        </p:nvSpPr>
        <p:spPr>
          <a:xfrm>
            <a:off x="7150356" y="3794759"/>
            <a:ext cx="1803929" cy="356617"/>
          </a:xfrm>
          <a:prstGeom prst="rect">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7" name="Google Shape;77;p5"/>
          <p:cNvCxnSpPr/>
          <p:nvPr/>
        </p:nvCxnSpPr>
        <p:spPr>
          <a:xfrm>
            <a:off x="9038256" y="3511295"/>
            <a:ext cx="0" cy="1183797"/>
          </a:xfrm>
          <a:prstGeom prst="straightConnector1">
            <a:avLst/>
          </a:prstGeom>
          <a:noFill/>
          <a:ln w="31750" cap="flat" cmpd="sng">
            <a:solidFill>
              <a:srgbClr val="00B050"/>
            </a:solidFill>
            <a:prstDash val="solid"/>
            <a:miter lim="800000"/>
            <a:headEnd type="none" w="sm" len="sm"/>
            <a:tailEnd type="triangle" w="med" len="med"/>
          </a:ln>
        </p:spPr>
      </p:cxnSp>
      <p:sp>
        <p:nvSpPr>
          <p:cNvPr id="78" name="Google Shape;78;p5"/>
          <p:cNvSpPr/>
          <p:nvPr/>
        </p:nvSpPr>
        <p:spPr>
          <a:xfrm rot="-5400000">
            <a:off x="8934836" y="1610175"/>
            <a:ext cx="206840" cy="3595399"/>
          </a:xfrm>
          <a:prstGeom prst="leftBrace">
            <a:avLst>
              <a:gd name="adj1" fmla="val 8333"/>
              <a:gd name="adj2" fmla="val 5000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5"/>
          <p:cNvSpPr/>
          <p:nvPr/>
        </p:nvSpPr>
        <p:spPr>
          <a:xfrm>
            <a:off x="6110000" y="4762075"/>
            <a:ext cx="5859000" cy="1598400"/>
          </a:xfrm>
          <a:prstGeom prst="rect">
            <a:avLst/>
          </a:prstGeom>
          <a:solidFill>
            <a:srgbClr val="F2F2F2"/>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＜新規申請＞</a:t>
            </a:r>
            <a:endParaRPr sz="1600" b="1" i="0" u="none" strike="noStrike" cap="none">
              <a:solidFill>
                <a:schemeClr val="dk1"/>
              </a:solidFill>
              <a:latin typeface="MS PMincho"/>
              <a:ea typeface="MS PMincho"/>
              <a:cs typeface="MS PMincho"/>
              <a:sym typeface="MS PMinch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・オーダーの入力はこちらから</a:t>
            </a:r>
            <a:endParaRPr sz="1600" b="1" i="0" u="none" strike="noStrike" cap="none">
              <a:solidFill>
                <a:schemeClr val="dk1"/>
              </a:solidFill>
              <a:latin typeface="MS PMincho"/>
              <a:ea typeface="MS PMincho"/>
              <a:cs typeface="MS PMincho"/>
              <a:sym typeface="MS PMinch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＜辞書を用いて申請＞</a:t>
            </a:r>
            <a:endParaRPr sz="1600" b="1" i="0" u="none" strike="noStrike" cap="none">
              <a:solidFill>
                <a:schemeClr val="dk1"/>
              </a:solidFill>
              <a:latin typeface="MS PMincho"/>
              <a:ea typeface="MS PMincho"/>
              <a:cs typeface="MS PMincho"/>
              <a:sym typeface="MS PMinch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・辞書に登録した内容を基にオーダー入力</a:t>
            </a:r>
            <a:endParaRPr sz="1600" b="1" i="0" u="none" strike="noStrike" cap="none">
              <a:solidFill>
                <a:schemeClr val="dk1"/>
              </a:solidFill>
              <a:latin typeface="MS PMincho"/>
              <a:ea typeface="MS PMincho"/>
              <a:cs typeface="MS PMincho"/>
              <a:sym typeface="MS PMinch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＜CSV取り込み申請＞</a:t>
            </a:r>
            <a:endParaRPr sz="1600" b="1" i="0" u="none" strike="noStrike" cap="none">
              <a:solidFill>
                <a:schemeClr val="dk1"/>
              </a:solidFill>
              <a:latin typeface="MS PMincho"/>
              <a:ea typeface="MS PMincho"/>
              <a:cs typeface="MS PMincho"/>
              <a:sym typeface="MS PMinch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S PMincho"/>
                <a:ea typeface="MS PMincho"/>
                <a:cs typeface="MS PMincho"/>
                <a:sym typeface="MS PMincho"/>
              </a:rPr>
              <a:t>・CSVを用いて複数オーダーを一度に入力</a:t>
            </a:r>
            <a:endParaRPr sz="1600" b="1" i="0" u="none" strike="noStrike" cap="none">
              <a:solidFill>
                <a:schemeClr val="dk1"/>
              </a:solidFill>
              <a:latin typeface="MS PMincho"/>
              <a:ea typeface="MS PMincho"/>
              <a:cs typeface="MS PMincho"/>
              <a:sym typeface="MS PMinch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6"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0" y="182880"/>
            <a:ext cx="12192000" cy="6492240"/>
          </a:xfrm>
          <a:prstGeom prst="rect">
            <a:avLst/>
          </a:prstGeom>
          <a:noFill/>
          <a:ln>
            <a:noFill/>
          </a:ln>
        </p:spPr>
      </p:pic>
      <p:sp>
        <p:nvSpPr>
          <p:cNvPr id="85" name="Google Shape;85;p6"/>
          <p:cNvSpPr txBox="1">
            <a:spLocks noGrp="1"/>
          </p:cNvSpPr>
          <p:nvPr>
            <p:ph type="body" idx="1"/>
          </p:nvPr>
        </p:nvSpPr>
        <p:spPr>
          <a:xfrm>
            <a:off x="0" y="191825"/>
            <a:ext cx="3451500" cy="540000"/>
          </a:xfrm>
          <a:prstGeom prst="rect">
            <a:avLst/>
          </a:prstGeom>
          <a:solidFill>
            <a:srgbClr val="F2F2F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ja-JP" sz="2400" b="1"/>
              <a:t>【新規購入申請の概要】</a:t>
            </a:r>
            <a:endParaRPr/>
          </a:p>
        </p:txBody>
      </p:sp>
      <p:grpSp>
        <p:nvGrpSpPr>
          <p:cNvPr id="86" name="Google Shape;86;p6"/>
          <p:cNvGrpSpPr/>
          <p:nvPr/>
        </p:nvGrpSpPr>
        <p:grpSpPr>
          <a:xfrm>
            <a:off x="1070980" y="2272143"/>
            <a:ext cx="10178911" cy="769160"/>
            <a:chOff x="719998" y="2086713"/>
            <a:chExt cx="10178911" cy="769160"/>
          </a:xfrm>
        </p:grpSpPr>
        <p:sp>
          <p:nvSpPr>
            <p:cNvPr id="87" name="Google Shape;87;p6"/>
            <p:cNvSpPr/>
            <p:nvPr/>
          </p:nvSpPr>
          <p:spPr>
            <a:xfrm>
              <a:off x="719998" y="2086713"/>
              <a:ext cx="10178911" cy="769160"/>
            </a:xfrm>
            <a:prstGeom prst="rect">
              <a:avLst/>
            </a:prstGeom>
            <a:solidFill>
              <a:srgbClr val="00B050">
                <a:alpha val="25098"/>
              </a:srgbClr>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6"/>
            <p:cNvSpPr/>
            <p:nvPr/>
          </p:nvSpPr>
          <p:spPr>
            <a:xfrm>
              <a:off x="8535735" y="2184495"/>
              <a:ext cx="2363174" cy="540000"/>
            </a:xfrm>
            <a:prstGeom prst="rect">
              <a:avLst/>
            </a:prstGeom>
            <a:solidFill>
              <a:srgbClr val="F2F2F2"/>
            </a:solid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S PMincho"/>
                  <a:ea typeface="MS PMincho"/>
                  <a:cs typeface="MS PMincho"/>
                  <a:sym typeface="MS PMincho"/>
                </a:rPr>
                <a:t>検索条件を入力できます。</a:t>
              </a:r>
              <a:endParaRPr sz="1400" b="0" i="0" u="none" strike="noStrike" cap="none">
                <a:solidFill>
                  <a:srgbClr val="000000"/>
                </a:solidFill>
                <a:latin typeface="Arial"/>
                <a:ea typeface="Arial"/>
                <a:cs typeface="Arial"/>
                <a:sym typeface="Arial"/>
              </a:endParaRPr>
            </a:p>
          </p:txBody>
        </p:sp>
      </p:grpSp>
      <p:grpSp>
        <p:nvGrpSpPr>
          <p:cNvPr id="89" name="Google Shape;89;p6"/>
          <p:cNvGrpSpPr/>
          <p:nvPr/>
        </p:nvGrpSpPr>
        <p:grpSpPr>
          <a:xfrm>
            <a:off x="1070980" y="4256651"/>
            <a:ext cx="10012656" cy="1676231"/>
            <a:chOff x="719999" y="3545305"/>
            <a:chExt cx="10012656" cy="1676231"/>
          </a:xfrm>
        </p:grpSpPr>
        <p:cxnSp>
          <p:nvCxnSpPr>
            <p:cNvPr id="90" name="Google Shape;90;p6"/>
            <p:cNvCxnSpPr>
              <a:stCxn id="91" idx="0"/>
              <a:endCxn id="92" idx="2"/>
            </p:cNvCxnSpPr>
            <p:nvPr/>
          </p:nvCxnSpPr>
          <p:spPr>
            <a:xfrm rot="10800000">
              <a:off x="5726327" y="4498722"/>
              <a:ext cx="0" cy="269700"/>
            </a:xfrm>
            <a:prstGeom prst="straightConnector1">
              <a:avLst/>
            </a:prstGeom>
            <a:noFill/>
            <a:ln w="44450" cap="flat" cmpd="sng">
              <a:solidFill>
                <a:srgbClr val="00FF00"/>
              </a:solidFill>
              <a:prstDash val="solid"/>
              <a:miter lim="800000"/>
              <a:headEnd type="none" w="sm" len="sm"/>
              <a:tailEnd type="triangle" w="med" len="med"/>
            </a:ln>
          </p:spPr>
        </p:cxnSp>
        <p:sp>
          <p:nvSpPr>
            <p:cNvPr id="92" name="Google Shape;92;p6"/>
            <p:cNvSpPr/>
            <p:nvPr/>
          </p:nvSpPr>
          <p:spPr>
            <a:xfrm>
              <a:off x="719999" y="3545305"/>
              <a:ext cx="10012656" cy="953274"/>
            </a:xfrm>
            <a:prstGeom prst="rect">
              <a:avLst/>
            </a:prstGeom>
            <a:solidFill>
              <a:srgbClr val="C00000">
                <a:alpha val="25098"/>
              </a:srgbClr>
            </a:solidFill>
            <a:ln w="19050" cap="flat" cmpd="sng">
              <a:solidFill>
                <a:srgbClr val="00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6"/>
            <p:cNvSpPr/>
            <p:nvPr/>
          </p:nvSpPr>
          <p:spPr>
            <a:xfrm>
              <a:off x="4579199" y="4768422"/>
              <a:ext cx="2294256" cy="453114"/>
            </a:xfrm>
            <a:prstGeom prst="rect">
              <a:avLst/>
            </a:prstGeom>
            <a:solidFill>
              <a:srgbClr val="F2F2F2"/>
            </a:solidFill>
            <a:ln w="28575" cap="flat" cmpd="sng">
              <a:solidFill>
                <a:srgbClr val="00FF00"/>
              </a:solidFill>
              <a:prstDash val="solid"/>
              <a:miter lim="800000"/>
              <a:headEnd type="none" w="sm" len="sm"/>
              <a:tailEnd type="none" w="sm" len="sm"/>
            </a:ln>
          </p:spPr>
          <p:txBody>
            <a:bodyPr spcFirstLastPara="1" wrap="square" lIns="91425" tIns="45700" rIns="91425" bIns="45700" anchor="ctr" anchorCtr="0">
              <a:noAutofit/>
            </a:bodyPr>
            <a:lstStyle/>
            <a:p>
              <a:pPr marL="324000" marR="0" lvl="0" indent="-32400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S PMincho"/>
                  <a:ea typeface="MS PMincho"/>
                  <a:cs typeface="MS PMincho"/>
                  <a:sym typeface="MS PMincho"/>
                </a:rPr>
                <a:t>検索結果が表示されます。</a:t>
              </a:r>
              <a:endParaRPr sz="1400" b="1" i="0" u="none" strike="noStrike" cap="none">
                <a:solidFill>
                  <a:schemeClr val="dk1"/>
                </a:solidFill>
                <a:latin typeface="MS PMincho"/>
                <a:ea typeface="MS PMincho"/>
                <a:cs typeface="MS PMincho"/>
                <a:sym typeface="MS PMincho"/>
              </a:endParaRPr>
            </a:p>
          </p:txBody>
        </p:sp>
      </p:grpSp>
      <p:grpSp>
        <p:nvGrpSpPr>
          <p:cNvPr id="93" name="Google Shape;93;p6"/>
          <p:cNvGrpSpPr/>
          <p:nvPr/>
        </p:nvGrpSpPr>
        <p:grpSpPr>
          <a:xfrm>
            <a:off x="1070980" y="3454577"/>
            <a:ext cx="6262693" cy="540000"/>
            <a:chOff x="1070980" y="3454577"/>
            <a:chExt cx="6262693" cy="540000"/>
          </a:xfrm>
        </p:grpSpPr>
        <p:sp>
          <p:nvSpPr>
            <p:cNvPr id="94" name="Google Shape;94;p6"/>
            <p:cNvSpPr/>
            <p:nvPr/>
          </p:nvSpPr>
          <p:spPr>
            <a:xfrm>
              <a:off x="1070980" y="3556562"/>
              <a:ext cx="2512729" cy="350420"/>
            </a:xfrm>
            <a:prstGeom prst="rect">
              <a:avLst/>
            </a:prstGeom>
            <a:solidFill>
              <a:srgbClr val="00B050">
                <a:alpha val="25098"/>
              </a:srgbClr>
            </a:solidFill>
            <a:ln w="190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6"/>
            <p:cNvSpPr/>
            <p:nvPr/>
          </p:nvSpPr>
          <p:spPr>
            <a:xfrm>
              <a:off x="3706451" y="3454577"/>
              <a:ext cx="3627222" cy="540000"/>
            </a:xfrm>
            <a:prstGeom prst="rect">
              <a:avLst/>
            </a:prstGeom>
            <a:solidFill>
              <a:srgbClr val="F2F2F2"/>
            </a:solid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324000" marR="0" lvl="0" indent="-32400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S PMincho"/>
                  <a:ea typeface="MS PMincho"/>
                  <a:cs typeface="MS PMincho"/>
                  <a:sym typeface="MS PMincho"/>
                </a:rPr>
                <a:t>運営費等・プロジェクト予算の選択が出来ます。</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par>
                          <p:cTn id="12" fill="hold">
                            <p:stCondLst>
                              <p:cond delay="1000"/>
                            </p:stCondLst>
                            <p:childTnLst>
                              <p:par>
                                <p:cTn id="13" presetID="10" presetClass="entr" presetSubtype="0" fill="hold" nodeType="afterEffect">
                                  <p:stCondLst>
                                    <p:cond delay="500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7" descr="グラフィカル ユーザー インターフェイス&#10;&#10;AI 生成コンテンツは誤りを含む可能性があります。"/>
          <p:cNvPicPr preferRelativeResize="0"/>
          <p:nvPr/>
        </p:nvPicPr>
        <p:blipFill rotWithShape="1">
          <a:blip r:embed="rId3">
            <a:alphaModFix/>
          </a:blip>
          <a:srcRect/>
          <a:stretch/>
        </p:blipFill>
        <p:spPr>
          <a:xfrm>
            <a:off x="1151150" y="-97445"/>
            <a:ext cx="12192000" cy="6492240"/>
          </a:xfrm>
          <a:prstGeom prst="rect">
            <a:avLst/>
          </a:prstGeom>
          <a:noFill/>
          <a:ln>
            <a:noFill/>
          </a:ln>
        </p:spPr>
      </p:pic>
      <p:grpSp>
        <p:nvGrpSpPr>
          <p:cNvPr id="102" name="Google Shape;102;p7"/>
          <p:cNvGrpSpPr/>
          <p:nvPr/>
        </p:nvGrpSpPr>
        <p:grpSpPr>
          <a:xfrm>
            <a:off x="231725" y="3265080"/>
            <a:ext cx="5781294" cy="2027270"/>
            <a:chOff x="540401" y="2191116"/>
            <a:chExt cx="5206966" cy="1903004"/>
          </a:xfrm>
        </p:grpSpPr>
        <p:cxnSp>
          <p:nvCxnSpPr>
            <p:cNvPr id="103" name="Google Shape;103;p7"/>
            <p:cNvCxnSpPr>
              <a:stCxn id="104" idx="0"/>
              <a:endCxn id="105" idx="2"/>
            </p:cNvCxnSpPr>
            <p:nvPr/>
          </p:nvCxnSpPr>
          <p:spPr>
            <a:xfrm rot="10800000" flipH="1">
              <a:off x="2318351" y="2409620"/>
              <a:ext cx="2315700" cy="1193700"/>
            </a:xfrm>
            <a:prstGeom prst="straightConnector1">
              <a:avLst/>
            </a:prstGeom>
            <a:noFill/>
            <a:ln w="49350" cap="flat" cmpd="sng">
              <a:solidFill>
                <a:srgbClr val="00FF00"/>
              </a:solidFill>
              <a:prstDash val="solid"/>
              <a:miter lim="800000"/>
              <a:headEnd type="none" w="sm" len="sm"/>
              <a:tailEnd type="triangle" w="med" len="med"/>
            </a:ln>
          </p:spPr>
        </p:cxnSp>
        <p:sp>
          <p:nvSpPr>
            <p:cNvPr id="105" name="Google Shape;105;p7"/>
            <p:cNvSpPr/>
            <p:nvPr/>
          </p:nvSpPr>
          <p:spPr>
            <a:xfrm>
              <a:off x="3520467" y="2191116"/>
              <a:ext cx="2226900" cy="2184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104" name="Google Shape;104;p7"/>
            <p:cNvSpPr/>
            <p:nvPr/>
          </p:nvSpPr>
          <p:spPr>
            <a:xfrm>
              <a:off x="540401" y="3603320"/>
              <a:ext cx="35559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必須項目の[件名]を入力します</a:t>
              </a:r>
              <a:endParaRPr sz="1554" b="0" i="0" u="none" strike="noStrike" cap="none">
                <a:solidFill>
                  <a:srgbClr val="000000"/>
                </a:solidFill>
                <a:latin typeface="Arial"/>
                <a:ea typeface="Arial"/>
                <a:cs typeface="Arial"/>
                <a:sym typeface="Arial"/>
              </a:endParaRPr>
            </a:p>
          </p:txBody>
        </p:sp>
      </p:grpSp>
      <p:grpSp>
        <p:nvGrpSpPr>
          <p:cNvPr id="106" name="Google Shape;106;p7"/>
          <p:cNvGrpSpPr/>
          <p:nvPr/>
        </p:nvGrpSpPr>
        <p:grpSpPr>
          <a:xfrm>
            <a:off x="4273875" y="3226200"/>
            <a:ext cx="5887199" cy="2066149"/>
            <a:chOff x="365673" y="1929613"/>
            <a:chExt cx="5302350" cy="1939500"/>
          </a:xfrm>
        </p:grpSpPr>
        <p:cxnSp>
          <p:nvCxnSpPr>
            <p:cNvPr id="107" name="Google Shape;107;p7"/>
            <p:cNvCxnSpPr>
              <a:stCxn id="108" idx="0"/>
            </p:cNvCxnSpPr>
            <p:nvPr/>
          </p:nvCxnSpPr>
          <p:spPr>
            <a:xfrm rot="10800000" flipH="1">
              <a:off x="2760723" y="1929613"/>
              <a:ext cx="2907300" cy="1448700"/>
            </a:xfrm>
            <a:prstGeom prst="straightConnector1">
              <a:avLst/>
            </a:prstGeom>
            <a:noFill/>
            <a:ln w="49350" cap="flat" cmpd="sng">
              <a:solidFill>
                <a:srgbClr val="00FF00"/>
              </a:solidFill>
              <a:prstDash val="solid"/>
              <a:miter lim="800000"/>
              <a:headEnd type="none" w="sm" len="sm"/>
              <a:tailEnd type="triangle" w="med" len="med"/>
            </a:ln>
          </p:spPr>
        </p:cxnSp>
        <p:sp>
          <p:nvSpPr>
            <p:cNvPr id="108" name="Google Shape;108;p7"/>
            <p:cNvSpPr/>
            <p:nvPr/>
          </p:nvSpPr>
          <p:spPr>
            <a:xfrm>
              <a:off x="365673" y="3378313"/>
              <a:ext cx="47901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契約内容を選択してください（物品・役務等）</a:t>
              </a:r>
              <a:endParaRPr sz="1554" b="0" i="0" u="none" strike="noStrike" cap="none">
                <a:solidFill>
                  <a:srgbClr val="000000"/>
                </a:solidFill>
                <a:latin typeface="Arial"/>
                <a:ea typeface="Arial"/>
                <a:cs typeface="Arial"/>
                <a:sym typeface="Arial"/>
              </a:endParaRPr>
            </a:p>
          </p:txBody>
        </p:sp>
      </p:grpSp>
      <p:sp>
        <p:nvSpPr>
          <p:cNvPr id="109" name="Google Shape;109;p7"/>
          <p:cNvSpPr/>
          <p:nvPr/>
        </p:nvSpPr>
        <p:spPr>
          <a:xfrm>
            <a:off x="8620568" y="3032280"/>
            <a:ext cx="2472600" cy="2328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grpSp>
        <p:nvGrpSpPr>
          <p:cNvPr id="110" name="Google Shape;110;p7"/>
          <p:cNvGrpSpPr/>
          <p:nvPr/>
        </p:nvGrpSpPr>
        <p:grpSpPr>
          <a:xfrm>
            <a:off x="7293452" y="4238486"/>
            <a:ext cx="4194200" cy="1856179"/>
            <a:chOff x="1489018" y="2126713"/>
            <a:chExt cx="3666900" cy="1742400"/>
          </a:xfrm>
        </p:grpSpPr>
        <p:cxnSp>
          <p:nvCxnSpPr>
            <p:cNvPr id="111" name="Google Shape;111;p7"/>
            <p:cNvCxnSpPr>
              <a:stCxn id="112" idx="0"/>
              <a:endCxn id="113" idx="2"/>
            </p:cNvCxnSpPr>
            <p:nvPr/>
          </p:nvCxnSpPr>
          <p:spPr>
            <a:xfrm rot="10800000" flipH="1">
              <a:off x="3322468" y="2126713"/>
              <a:ext cx="1166400" cy="1251600"/>
            </a:xfrm>
            <a:prstGeom prst="straightConnector1">
              <a:avLst/>
            </a:prstGeom>
            <a:noFill/>
            <a:ln w="49350" cap="flat" cmpd="sng">
              <a:solidFill>
                <a:srgbClr val="00FF00"/>
              </a:solidFill>
              <a:prstDash val="solid"/>
              <a:miter lim="800000"/>
              <a:headEnd type="none" w="sm" len="sm"/>
              <a:tailEnd type="triangle" w="med" len="med"/>
            </a:ln>
          </p:spPr>
        </p:cxnSp>
        <p:sp>
          <p:nvSpPr>
            <p:cNvPr id="112" name="Google Shape;112;p7"/>
            <p:cNvSpPr/>
            <p:nvPr/>
          </p:nvSpPr>
          <p:spPr>
            <a:xfrm>
              <a:off x="1489018" y="3378313"/>
              <a:ext cx="36669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実際に必要な商品を入力します</a:t>
              </a:r>
              <a:endParaRPr sz="1554" b="0" i="0" u="none" strike="noStrike" cap="none">
                <a:solidFill>
                  <a:srgbClr val="000000"/>
                </a:solidFill>
                <a:latin typeface="Arial"/>
                <a:ea typeface="Arial"/>
                <a:cs typeface="Arial"/>
                <a:sym typeface="Arial"/>
              </a:endParaRPr>
            </a:p>
          </p:txBody>
        </p:sp>
      </p:grpSp>
      <p:sp>
        <p:nvSpPr>
          <p:cNvPr id="113" name="Google Shape;113;p7"/>
          <p:cNvSpPr/>
          <p:nvPr/>
        </p:nvSpPr>
        <p:spPr>
          <a:xfrm>
            <a:off x="10300470" y="3873372"/>
            <a:ext cx="848100" cy="3651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8" descr="グラフィカル ユーザー インターフェイス, テーブル&#10;&#10;AI 生成コンテンツは誤りを含む可能性があります。"/>
          <p:cNvPicPr preferRelativeResize="0"/>
          <p:nvPr/>
        </p:nvPicPr>
        <p:blipFill rotWithShape="1">
          <a:blip r:embed="rId3">
            <a:alphaModFix/>
          </a:blip>
          <a:srcRect/>
          <a:stretch/>
        </p:blipFill>
        <p:spPr>
          <a:xfrm>
            <a:off x="0" y="182880"/>
            <a:ext cx="12192000" cy="6492240"/>
          </a:xfrm>
          <a:prstGeom prst="rect">
            <a:avLst/>
          </a:prstGeom>
          <a:noFill/>
          <a:ln>
            <a:noFill/>
          </a:ln>
        </p:spPr>
      </p:pic>
      <p:sp>
        <p:nvSpPr>
          <p:cNvPr id="120" name="Google Shape;120;p8"/>
          <p:cNvSpPr/>
          <p:nvPr/>
        </p:nvSpPr>
        <p:spPr>
          <a:xfrm>
            <a:off x="231724" y="5545743"/>
            <a:ext cx="3948000" cy="9756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納期期限がありましたらご入力下さい</a:t>
            </a:r>
            <a:endParaRPr sz="1554" b="0" i="0" u="none" strike="noStrike" cap="none">
              <a:solidFill>
                <a:srgbClr val="000000"/>
              </a:solidFill>
              <a:latin typeface="Arial"/>
              <a:ea typeface="Arial"/>
              <a:cs typeface="Arial"/>
              <a:sym typeface="Arial"/>
            </a:endParaRPr>
          </a:p>
        </p:txBody>
      </p:sp>
      <p:cxnSp>
        <p:nvCxnSpPr>
          <p:cNvPr id="121" name="Google Shape;121;p8"/>
          <p:cNvCxnSpPr>
            <a:stCxn id="120" idx="3"/>
            <a:endCxn id="122" idx="2"/>
          </p:cNvCxnSpPr>
          <p:nvPr/>
        </p:nvCxnSpPr>
        <p:spPr>
          <a:xfrm rot="10800000" flipH="1">
            <a:off x="4179724" y="3718443"/>
            <a:ext cx="5713200" cy="2315100"/>
          </a:xfrm>
          <a:prstGeom prst="straightConnector1">
            <a:avLst/>
          </a:prstGeom>
          <a:noFill/>
          <a:ln w="49350" cap="flat" cmpd="sng">
            <a:solidFill>
              <a:srgbClr val="00FF00"/>
            </a:solidFill>
            <a:prstDash val="solid"/>
            <a:miter lim="800000"/>
            <a:headEnd type="none" w="sm" len="sm"/>
            <a:tailEnd type="triangle" w="med" len="med"/>
          </a:ln>
        </p:spPr>
      </p:cxnSp>
      <p:sp>
        <p:nvSpPr>
          <p:cNvPr id="122" name="Google Shape;122;p8"/>
          <p:cNvSpPr/>
          <p:nvPr/>
        </p:nvSpPr>
        <p:spPr>
          <a:xfrm>
            <a:off x="8612625" y="3459075"/>
            <a:ext cx="2560800" cy="2595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cxnSp>
        <p:nvCxnSpPr>
          <p:cNvPr id="123" name="Google Shape;123;p8"/>
          <p:cNvCxnSpPr/>
          <p:nvPr/>
        </p:nvCxnSpPr>
        <p:spPr>
          <a:xfrm rot="10800000" flipH="1">
            <a:off x="6924825" y="5593100"/>
            <a:ext cx="3463200" cy="87300"/>
          </a:xfrm>
          <a:prstGeom prst="straightConnector1">
            <a:avLst/>
          </a:prstGeom>
          <a:noFill/>
          <a:ln w="49350" cap="flat" cmpd="sng">
            <a:solidFill>
              <a:srgbClr val="00FF00"/>
            </a:solidFill>
            <a:prstDash val="solid"/>
            <a:miter lim="800000"/>
            <a:headEnd type="none" w="sm" len="sm"/>
            <a:tailEnd type="triangle" w="med" len="med"/>
          </a:ln>
        </p:spPr>
      </p:cxnSp>
      <p:sp>
        <p:nvSpPr>
          <p:cNvPr id="124" name="Google Shape;124;p8"/>
          <p:cNvSpPr/>
          <p:nvPr/>
        </p:nvSpPr>
        <p:spPr>
          <a:xfrm>
            <a:off x="4463999" y="5680393"/>
            <a:ext cx="3948000" cy="9756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必要事項の入力が終われば[追加]を押してください</a:t>
            </a:r>
            <a:endParaRPr sz="1554" b="0" i="0" u="none" strike="noStrike" cap="none">
              <a:solidFill>
                <a:srgbClr val="000000"/>
              </a:solidFill>
              <a:latin typeface="Arial"/>
              <a:ea typeface="Arial"/>
              <a:cs typeface="Arial"/>
              <a:sym typeface="Arial"/>
            </a:endParaRPr>
          </a:p>
        </p:txBody>
      </p:sp>
      <p:grpSp>
        <p:nvGrpSpPr>
          <p:cNvPr id="125" name="Google Shape;125;p8"/>
          <p:cNvGrpSpPr/>
          <p:nvPr/>
        </p:nvGrpSpPr>
        <p:grpSpPr>
          <a:xfrm>
            <a:off x="231724" y="1848875"/>
            <a:ext cx="10941707" cy="3598606"/>
            <a:chOff x="540401" y="2283865"/>
            <a:chExt cx="9854730" cy="1810255"/>
          </a:xfrm>
        </p:grpSpPr>
        <p:cxnSp>
          <p:nvCxnSpPr>
            <p:cNvPr id="126" name="Google Shape;126;p8"/>
            <p:cNvCxnSpPr>
              <a:stCxn id="127" idx="0"/>
              <a:endCxn id="128" idx="2"/>
            </p:cNvCxnSpPr>
            <p:nvPr/>
          </p:nvCxnSpPr>
          <p:spPr>
            <a:xfrm rot="10800000" flipH="1">
              <a:off x="2318351" y="2869520"/>
              <a:ext cx="5774700" cy="733800"/>
            </a:xfrm>
            <a:prstGeom prst="straightConnector1">
              <a:avLst/>
            </a:prstGeom>
            <a:noFill/>
            <a:ln w="49350" cap="flat" cmpd="sng">
              <a:solidFill>
                <a:srgbClr val="00FF00"/>
              </a:solidFill>
              <a:prstDash val="solid"/>
              <a:miter lim="800000"/>
              <a:headEnd type="none" w="sm" len="sm"/>
              <a:tailEnd type="triangle" w="med" len="med"/>
            </a:ln>
          </p:spPr>
        </p:cxnSp>
        <p:sp>
          <p:nvSpPr>
            <p:cNvPr id="128" name="Google Shape;128;p8"/>
            <p:cNvSpPr/>
            <p:nvPr/>
          </p:nvSpPr>
          <p:spPr>
            <a:xfrm>
              <a:off x="5791031" y="2283865"/>
              <a:ext cx="4604100" cy="5856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127" name="Google Shape;127;p8"/>
            <p:cNvSpPr/>
            <p:nvPr/>
          </p:nvSpPr>
          <p:spPr>
            <a:xfrm>
              <a:off x="540401" y="3603320"/>
              <a:ext cx="3555900" cy="490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品名・規格・数量などの必要情報を入力してください</a:t>
              </a:r>
              <a:endParaRPr sz="1554"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0" descr="グラフィカル ユーザー インターフェイス&#10;&#10;AI 生成コンテンツは誤りを含む可能性があります。"/>
          <p:cNvPicPr preferRelativeResize="0"/>
          <p:nvPr/>
        </p:nvPicPr>
        <p:blipFill rotWithShape="1">
          <a:blip r:embed="rId3">
            <a:alphaModFix/>
          </a:blip>
          <a:srcRect/>
          <a:stretch/>
        </p:blipFill>
        <p:spPr>
          <a:xfrm>
            <a:off x="0" y="182880"/>
            <a:ext cx="12192000" cy="6492240"/>
          </a:xfrm>
          <a:prstGeom prst="rect">
            <a:avLst/>
          </a:prstGeom>
          <a:noFill/>
          <a:ln>
            <a:noFill/>
          </a:ln>
        </p:spPr>
      </p:pic>
      <p:grpSp>
        <p:nvGrpSpPr>
          <p:cNvPr id="135" name="Google Shape;135;p10"/>
          <p:cNvGrpSpPr/>
          <p:nvPr/>
        </p:nvGrpSpPr>
        <p:grpSpPr>
          <a:xfrm>
            <a:off x="3245899" y="569411"/>
            <a:ext cx="3625736" cy="626098"/>
            <a:chOff x="3245899" y="569411"/>
            <a:chExt cx="3625736" cy="626098"/>
          </a:xfrm>
        </p:grpSpPr>
        <p:sp>
          <p:nvSpPr>
            <p:cNvPr id="136" name="Google Shape;136;p10"/>
            <p:cNvSpPr/>
            <p:nvPr/>
          </p:nvSpPr>
          <p:spPr>
            <a:xfrm>
              <a:off x="6619635" y="569411"/>
              <a:ext cx="252000" cy="14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10"/>
            <p:cNvSpPr/>
            <p:nvPr/>
          </p:nvSpPr>
          <p:spPr>
            <a:xfrm>
              <a:off x="3245899" y="1051509"/>
              <a:ext cx="252000" cy="14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38" name="Google Shape;138;p10"/>
          <p:cNvGrpSpPr/>
          <p:nvPr/>
        </p:nvGrpSpPr>
        <p:grpSpPr>
          <a:xfrm>
            <a:off x="115325" y="4246800"/>
            <a:ext cx="10912812" cy="1996058"/>
            <a:chOff x="540401" y="2943619"/>
            <a:chExt cx="9828706" cy="1004104"/>
          </a:xfrm>
        </p:grpSpPr>
        <p:cxnSp>
          <p:nvCxnSpPr>
            <p:cNvPr id="139" name="Google Shape;139;p10"/>
            <p:cNvCxnSpPr>
              <a:stCxn id="140" idx="0"/>
              <a:endCxn id="141" idx="2"/>
            </p:cNvCxnSpPr>
            <p:nvPr/>
          </p:nvCxnSpPr>
          <p:spPr>
            <a:xfrm rot="10800000" flipH="1">
              <a:off x="2637101" y="3342623"/>
              <a:ext cx="3223800" cy="260700"/>
            </a:xfrm>
            <a:prstGeom prst="straightConnector1">
              <a:avLst/>
            </a:prstGeom>
            <a:noFill/>
            <a:ln w="49350" cap="flat" cmpd="sng">
              <a:solidFill>
                <a:srgbClr val="00FF00"/>
              </a:solidFill>
              <a:prstDash val="solid"/>
              <a:miter lim="800000"/>
              <a:headEnd type="none" w="sm" len="sm"/>
              <a:tailEnd type="triangle" w="med" len="med"/>
            </a:ln>
          </p:spPr>
        </p:cxnSp>
        <p:sp>
          <p:nvSpPr>
            <p:cNvPr id="141" name="Google Shape;141;p10"/>
            <p:cNvSpPr/>
            <p:nvPr/>
          </p:nvSpPr>
          <p:spPr>
            <a:xfrm>
              <a:off x="1352907" y="2943619"/>
              <a:ext cx="9016200" cy="3990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140" name="Google Shape;140;p10"/>
            <p:cNvSpPr/>
            <p:nvPr/>
          </p:nvSpPr>
          <p:spPr>
            <a:xfrm>
              <a:off x="540401" y="3603323"/>
              <a:ext cx="4193400" cy="3444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先ほど入力した明細が追加されました。</a:t>
              </a:r>
              <a:endParaRPr sz="1554" b="0" i="0" u="none" strike="noStrike" cap="none">
                <a:solidFill>
                  <a:srgbClr val="000000"/>
                </a:solidFill>
                <a:latin typeface="Arial"/>
                <a:ea typeface="Arial"/>
                <a:cs typeface="Arial"/>
                <a:sym typeface="Arial"/>
              </a:endParaRPr>
            </a:p>
          </p:txBody>
        </p:sp>
      </p:grpSp>
      <p:grpSp>
        <p:nvGrpSpPr>
          <p:cNvPr id="142" name="Google Shape;142;p10"/>
          <p:cNvGrpSpPr/>
          <p:nvPr/>
        </p:nvGrpSpPr>
        <p:grpSpPr>
          <a:xfrm>
            <a:off x="7429225" y="3847078"/>
            <a:ext cx="4258306" cy="2531779"/>
            <a:chOff x="1659550" y="2602433"/>
            <a:chExt cx="7018800" cy="1273595"/>
          </a:xfrm>
        </p:grpSpPr>
        <p:cxnSp>
          <p:nvCxnSpPr>
            <p:cNvPr id="143" name="Google Shape;143;p10"/>
            <p:cNvCxnSpPr>
              <a:stCxn id="144" idx="0"/>
              <a:endCxn id="145" idx="2"/>
            </p:cNvCxnSpPr>
            <p:nvPr/>
          </p:nvCxnSpPr>
          <p:spPr>
            <a:xfrm rot="10800000" flipH="1">
              <a:off x="5168950" y="2786128"/>
              <a:ext cx="1910700" cy="578100"/>
            </a:xfrm>
            <a:prstGeom prst="straightConnector1">
              <a:avLst/>
            </a:prstGeom>
            <a:noFill/>
            <a:ln w="49350" cap="flat" cmpd="sng">
              <a:solidFill>
                <a:srgbClr val="00FF00"/>
              </a:solidFill>
              <a:prstDash val="solid"/>
              <a:miter lim="800000"/>
              <a:headEnd type="none" w="sm" len="sm"/>
              <a:tailEnd type="triangle" w="med" len="med"/>
            </a:ln>
          </p:spPr>
        </p:cxnSp>
        <p:sp>
          <p:nvSpPr>
            <p:cNvPr id="145" name="Google Shape;145;p10"/>
            <p:cNvSpPr/>
            <p:nvPr/>
          </p:nvSpPr>
          <p:spPr>
            <a:xfrm>
              <a:off x="6376138" y="2602433"/>
              <a:ext cx="1407000" cy="183600"/>
            </a:xfrm>
            <a:prstGeom prst="rect">
              <a:avLst/>
            </a:prstGeom>
            <a:noFill/>
            <a:ln w="21150"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144" name="Google Shape;144;p10"/>
            <p:cNvSpPr/>
            <p:nvPr/>
          </p:nvSpPr>
          <p:spPr>
            <a:xfrm>
              <a:off x="1659550" y="3364228"/>
              <a:ext cx="7018800" cy="511800"/>
            </a:xfrm>
            <a:prstGeom prst="rect">
              <a:avLst/>
            </a:prstGeom>
            <a:solidFill>
              <a:srgbClr val="F2F2F2"/>
            </a:solidFill>
            <a:ln w="31725" cap="flat" cmpd="sng">
              <a:solidFill>
                <a:srgbClr val="00FF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追加入力があれば[明細を追加する]</a:t>
              </a:r>
              <a:endParaRPr sz="1998" b="1" i="0" u="none" strike="noStrike" cap="none">
                <a:solidFill>
                  <a:schemeClr val="dk1"/>
                </a:solidFill>
                <a:latin typeface="MS PMincho"/>
                <a:ea typeface="MS PMincho"/>
                <a:cs typeface="MS PMincho"/>
                <a:sym typeface="MS PMincho"/>
              </a:endParaRPr>
            </a:p>
            <a:p>
              <a:pPr marL="0" marR="0" lvl="1" indent="0" algn="l" rtl="0">
                <a:lnSpc>
                  <a:spcPct val="100000"/>
                </a:lnSpc>
                <a:spcBef>
                  <a:spcPts val="0"/>
                </a:spcBef>
                <a:spcAft>
                  <a:spcPts val="0"/>
                </a:spcAft>
                <a:buClr>
                  <a:srgbClr val="000000"/>
                </a:buClr>
                <a:buSzPts val="1998"/>
                <a:buFont typeface="Arial"/>
                <a:buNone/>
              </a:pPr>
              <a:r>
                <a:rPr lang="ja-JP" sz="1998" b="1" i="0" u="none" strike="noStrike" cap="none">
                  <a:solidFill>
                    <a:schemeClr val="dk1"/>
                  </a:solidFill>
                  <a:latin typeface="MS PMincho"/>
                  <a:ea typeface="MS PMincho"/>
                  <a:cs typeface="MS PMincho"/>
                  <a:sym typeface="MS PMincho"/>
                </a:rPr>
                <a:t>入力が終われば[登録]を選択</a:t>
              </a:r>
              <a:endParaRPr sz="1998" b="1" i="0" u="none" strike="noStrike" cap="none">
                <a:solidFill>
                  <a:schemeClr val="dk1"/>
                </a:solidFill>
                <a:latin typeface="MS PMincho"/>
                <a:ea typeface="MS PMincho"/>
                <a:cs typeface="MS PMincho"/>
                <a:sym typeface="MS PMincho"/>
              </a:endParaRPr>
            </a:p>
          </p:txBody>
        </p:sp>
      </p:grpSp>
      <p:cxnSp>
        <p:nvCxnSpPr>
          <p:cNvPr id="146" name="Google Shape;146;p10"/>
          <p:cNvCxnSpPr/>
          <p:nvPr/>
        </p:nvCxnSpPr>
        <p:spPr>
          <a:xfrm flipH="1">
            <a:off x="6750328" y="5819475"/>
            <a:ext cx="678900" cy="93900"/>
          </a:xfrm>
          <a:prstGeom prst="straightConnector1">
            <a:avLst/>
          </a:prstGeom>
          <a:noFill/>
          <a:ln w="49350" cap="flat" cmpd="sng">
            <a:solidFill>
              <a:srgbClr val="00FF00"/>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3d0ff068e7c_0_0"/>
          <p:cNvPicPr preferRelativeResize="0"/>
          <p:nvPr/>
        </p:nvPicPr>
        <p:blipFill>
          <a:blip r:embed="rId3">
            <a:alphaModFix/>
          </a:blip>
          <a:stretch>
            <a:fillRect/>
          </a:stretch>
        </p:blipFill>
        <p:spPr>
          <a:xfrm>
            <a:off x="0" y="182880"/>
            <a:ext cx="12192000" cy="6492240"/>
          </a:xfrm>
          <a:prstGeom prst="rect">
            <a:avLst/>
          </a:prstGeom>
          <a:noFill/>
          <a:ln>
            <a:noFill/>
          </a:ln>
        </p:spPr>
      </p:pic>
      <p:sp>
        <p:nvSpPr>
          <p:cNvPr id="153" name="Google Shape;153;g3d0ff068e7c_0_0"/>
          <p:cNvSpPr txBox="1">
            <a:spLocks noGrp="1"/>
          </p:cNvSpPr>
          <p:nvPr>
            <p:ph type="body" idx="1"/>
          </p:nvPr>
        </p:nvSpPr>
        <p:spPr>
          <a:xfrm>
            <a:off x="126100" y="182875"/>
            <a:ext cx="2744100" cy="540000"/>
          </a:xfrm>
          <a:prstGeom prst="rect">
            <a:avLst/>
          </a:prstGeom>
          <a:solidFill>
            <a:srgbClr val="F2F2F2"/>
          </a:solidFill>
          <a:ln w="9525" cap="flat" cmpd="sng">
            <a:solidFill>
              <a:srgbClr val="FF000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ja-JP" sz="2400" b="1">
                <a:solidFill>
                  <a:srgbClr val="FF0000"/>
                </a:solidFill>
              </a:rPr>
              <a:t>【</a:t>
            </a:r>
            <a:r>
              <a:rPr lang="ja-JP" sz="2400">
                <a:solidFill>
                  <a:srgbClr val="FF0000"/>
                </a:solidFill>
              </a:rPr>
              <a:t>入力時のお願い</a:t>
            </a:r>
            <a:r>
              <a:rPr lang="ja-JP" sz="2400" b="1">
                <a:solidFill>
                  <a:srgbClr val="FF0000"/>
                </a:solidFill>
              </a:rPr>
              <a:t>】</a:t>
            </a:r>
            <a:endParaRPr>
              <a:solidFill>
                <a:srgbClr val="FF0000"/>
              </a:solidFill>
            </a:endParaRPr>
          </a:p>
        </p:txBody>
      </p:sp>
      <p:grpSp>
        <p:nvGrpSpPr>
          <p:cNvPr id="154" name="Google Shape;154;g3d0ff068e7c_0_0"/>
          <p:cNvGrpSpPr/>
          <p:nvPr/>
        </p:nvGrpSpPr>
        <p:grpSpPr>
          <a:xfrm>
            <a:off x="231725" y="2256250"/>
            <a:ext cx="10941707" cy="3763592"/>
            <a:chOff x="540402" y="2488792"/>
            <a:chExt cx="9854730" cy="1893250"/>
          </a:xfrm>
        </p:grpSpPr>
        <p:cxnSp>
          <p:nvCxnSpPr>
            <p:cNvPr id="155" name="Google Shape;155;g3d0ff068e7c_0_0"/>
            <p:cNvCxnSpPr>
              <a:stCxn id="156" idx="0"/>
              <a:endCxn id="157" idx="2"/>
            </p:cNvCxnSpPr>
            <p:nvPr/>
          </p:nvCxnSpPr>
          <p:spPr>
            <a:xfrm rot="10800000" flipH="1">
              <a:off x="4777602" y="2844842"/>
              <a:ext cx="3315600" cy="1020000"/>
            </a:xfrm>
            <a:prstGeom prst="straightConnector1">
              <a:avLst/>
            </a:prstGeom>
            <a:noFill/>
            <a:ln w="49350" cap="flat" cmpd="sng">
              <a:solidFill>
                <a:srgbClr val="FF0000"/>
              </a:solidFill>
              <a:prstDash val="solid"/>
              <a:miter lim="800000"/>
              <a:headEnd type="none" w="sm" len="sm"/>
              <a:tailEnd type="triangle" w="med" len="med"/>
            </a:ln>
          </p:spPr>
        </p:cxnSp>
        <p:sp>
          <p:nvSpPr>
            <p:cNvPr id="157" name="Google Shape;157;g3d0ff068e7c_0_0"/>
            <p:cNvSpPr/>
            <p:nvPr/>
          </p:nvSpPr>
          <p:spPr>
            <a:xfrm>
              <a:off x="5791032" y="2488792"/>
              <a:ext cx="4604100" cy="356100"/>
            </a:xfrm>
            <a:prstGeom prst="rect">
              <a:avLst/>
            </a:prstGeom>
            <a:noFill/>
            <a:ln w="21150" cap="flat" cmpd="sng">
              <a:solidFill>
                <a:srgbClr val="FF0000"/>
              </a:solidFill>
              <a:prstDash val="solid"/>
              <a:miter lim="800000"/>
              <a:headEnd type="none" w="sm" len="sm"/>
              <a:tailEnd type="none" w="sm" len="sm"/>
            </a:ln>
          </p:spPr>
          <p:txBody>
            <a:bodyPr spcFirstLastPara="1" wrap="square" lIns="101525" tIns="50750" rIns="101525" bIns="50750" anchor="ctr" anchorCtr="0">
              <a:noAutofit/>
            </a:bodyPr>
            <a:lstStyle/>
            <a:p>
              <a:pPr marL="0" marR="0" lvl="0" indent="0" algn="ctr" rtl="0">
                <a:lnSpc>
                  <a:spcPct val="100000"/>
                </a:lnSpc>
                <a:spcBef>
                  <a:spcPts val="0"/>
                </a:spcBef>
                <a:spcAft>
                  <a:spcPts val="0"/>
                </a:spcAft>
                <a:buClr>
                  <a:srgbClr val="000000"/>
                </a:buClr>
                <a:buSzPts val="1998"/>
                <a:buFont typeface="Arial"/>
                <a:buNone/>
              </a:pPr>
              <a:endParaRPr sz="1998" b="0" i="0" u="none" strike="noStrike" cap="none">
                <a:solidFill>
                  <a:schemeClr val="lt1"/>
                </a:solidFill>
                <a:latin typeface="Arial"/>
                <a:ea typeface="Arial"/>
                <a:cs typeface="Arial"/>
                <a:sym typeface="Arial"/>
              </a:endParaRPr>
            </a:p>
          </p:txBody>
        </p:sp>
        <p:sp>
          <p:nvSpPr>
            <p:cNvPr id="156" name="Google Shape;156;g3d0ff068e7c_0_0"/>
            <p:cNvSpPr/>
            <p:nvPr/>
          </p:nvSpPr>
          <p:spPr>
            <a:xfrm>
              <a:off x="540402" y="3864842"/>
              <a:ext cx="8474400" cy="517200"/>
            </a:xfrm>
            <a:prstGeom prst="rect">
              <a:avLst/>
            </a:prstGeom>
            <a:solidFill>
              <a:srgbClr val="F2F2F2"/>
            </a:solidFill>
            <a:ln w="31725" cap="flat" cmpd="sng">
              <a:solidFill>
                <a:srgbClr val="FF0000"/>
              </a:solidFill>
              <a:prstDash val="solid"/>
              <a:miter lim="800000"/>
              <a:headEnd type="none" w="sm" len="sm"/>
              <a:tailEnd type="none" w="sm" len="sm"/>
            </a:ln>
          </p:spPr>
          <p:txBody>
            <a:bodyPr spcFirstLastPara="1" wrap="square" lIns="101525" tIns="50750" rIns="101525" bIns="50750" anchor="ctr" anchorCtr="0">
              <a:noAutofit/>
            </a:bodyPr>
            <a:lstStyle/>
            <a:p>
              <a:pPr marL="0" marR="0" lvl="1" indent="0" algn="l" rtl="0">
                <a:lnSpc>
                  <a:spcPct val="100000"/>
                </a:lnSpc>
                <a:spcBef>
                  <a:spcPts val="0"/>
                </a:spcBef>
                <a:spcAft>
                  <a:spcPts val="0"/>
                </a:spcAft>
                <a:buClr>
                  <a:srgbClr val="000000"/>
                </a:buClr>
                <a:buSzPts val="1998"/>
                <a:buFont typeface="Arial"/>
                <a:buNone/>
              </a:pPr>
              <a:r>
                <a:rPr lang="ja-JP" sz="1998" b="1">
                  <a:solidFill>
                    <a:schemeClr val="dk1"/>
                  </a:solidFill>
                  <a:latin typeface="MS PMincho"/>
                  <a:ea typeface="MS PMincho"/>
                  <a:cs typeface="MS PMincho"/>
                  <a:sym typeface="MS PMincho"/>
                </a:rPr>
                <a:t>1オーダーで複数商品を入力する場合は、明細を複数作成することで対応可能です。</a:t>
              </a:r>
              <a:endParaRPr sz="1998" b="1">
                <a:solidFill>
                  <a:schemeClr val="dk1"/>
                </a:solidFill>
                <a:latin typeface="MS PMincho"/>
                <a:ea typeface="MS PMincho"/>
                <a:cs typeface="MS PMincho"/>
                <a:sym typeface="MS PMincho"/>
              </a:endParaRPr>
            </a:p>
            <a:p>
              <a:pPr marL="0" marR="0" lvl="1" indent="0" algn="l" rtl="0">
                <a:lnSpc>
                  <a:spcPct val="100000"/>
                </a:lnSpc>
                <a:spcBef>
                  <a:spcPts val="0"/>
                </a:spcBef>
                <a:spcAft>
                  <a:spcPts val="0"/>
                </a:spcAft>
                <a:buClr>
                  <a:srgbClr val="000000"/>
                </a:buClr>
                <a:buSzPts val="1998"/>
                <a:buFont typeface="Arial"/>
                <a:buNone/>
              </a:pPr>
              <a:r>
                <a:rPr lang="ja-JP" sz="1998" b="1">
                  <a:solidFill>
                    <a:schemeClr val="dk1"/>
                  </a:solidFill>
                  <a:latin typeface="MS PMincho"/>
                  <a:ea typeface="MS PMincho"/>
                  <a:cs typeface="MS PMincho"/>
                  <a:sym typeface="MS PMincho"/>
                </a:rPr>
                <a:t>明細内に複数商品の情報を入れると購入商品が分からない場合がありますので、</a:t>
              </a:r>
              <a:endParaRPr sz="1998" b="1">
                <a:solidFill>
                  <a:schemeClr val="dk1"/>
                </a:solidFill>
                <a:latin typeface="MS PMincho"/>
                <a:ea typeface="MS PMincho"/>
                <a:cs typeface="MS PMincho"/>
                <a:sym typeface="MS PMincho"/>
              </a:endParaRPr>
            </a:p>
            <a:p>
              <a:pPr marL="0" marR="0" lvl="1" indent="0" algn="l" rtl="0">
                <a:lnSpc>
                  <a:spcPct val="100000"/>
                </a:lnSpc>
                <a:spcBef>
                  <a:spcPts val="0"/>
                </a:spcBef>
                <a:spcAft>
                  <a:spcPts val="0"/>
                </a:spcAft>
                <a:buClr>
                  <a:srgbClr val="000000"/>
                </a:buClr>
                <a:buSzPts val="1998"/>
                <a:buFont typeface="Arial"/>
                <a:buNone/>
              </a:pPr>
              <a:r>
                <a:rPr lang="ja-JP" sz="1998" b="1">
                  <a:solidFill>
                    <a:schemeClr val="dk1"/>
                  </a:solidFill>
                  <a:latin typeface="MS PMincho"/>
                  <a:ea typeface="MS PMincho"/>
                  <a:cs typeface="MS PMincho"/>
                  <a:sym typeface="MS PMincho"/>
                </a:rPr>
                <a:t>1明細には1商品の情報を入れるようにお願いいたします。</a:t>
              </a:r>
              <a:endParaRPr sz="1998" b="1">
                <a:solidFill>
                  <a:schemeClr val="dk1"/>
                </a:solidFill>
                <a:latin typeface="MS PMincho"/>
                <a:ea typeface="MS PMincho"/>
                <a:cs typeface="MS PMincho"/>
                <a:sym typeface="MS PMincho"/>
              </a:endParaRPr>
            </a:p>
          </p:txBody>
        </p:sp>
      </p:grpSp>
      <p:cxnSp>
        <p:nvCxnSpPr>
          <p:cNvPr id="158" name="Google Shape;158;g3d0ff068e7c_0_0"/>
          <p:cNvCxnSpPr/>
          <p:nvPr/>
        </p:nvCxnSpPr>
        <p:spPr>
          <a:xfrm>
            <a:off x="9542675" y="2458550"/>
            <a:ext cx="1169100" cy="0"/>
          </a:xfrm>
          <a:prstGeom prst="straightConnector1">
            <a:avLst/>
          </a:prstGeom>
          <a:noFill/>
          <a:ln w="38100" cap="flat" cmpd="sng">
            <a:solidFill>
              <a:srgbClr val="FF0000"/>
            </a:solidFill>
            <a:prstDash val="solid"/>
            <a:round/>
            <a:headEnd type="none" w="med" len="med"/>
            <a:tailEnd type="none" w="med" len="med"/>
          </a:ln>
        </p:spPr>
      </p:cxnSp>
      <p:sp>
        <p:nvSpPr>
          <p:cNvPr id="159" name="Google Shape;159;g3d0ff068e7c_0_0"/>
          <p:cNvSpPr txBox="1"/>
          <p:nvPr/>
        </p:nvSpPr>
        <p:spPr>
          <a:xfrm>
            <a:off x="8688400" y="3044250"/>
            <a:ext cx="3276000" cy="7695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900">
                <a:solidFill>
                  <a:srgbClr val="FF0000"/>
                </a:solidFill>
                <a:latin typeface="MS PMincho"/>
                <a:ea typeface="MS PMincho"/>
                <a:cs typeface="MS PMincho"/>
                <a:sym typeface="MS PMincho"/>
              </a:rPr>
              <a:t>この書き方だと</a:t>
            </a:r>
            <a:endParaRPr sz="1900">
              <a:solidFill>
                <a:srgbClr val="FF0000"/>
              </a:solidFill>
              <a:latin typeface="MS PMincho"/>
              <a:ea typeface="MS PMincho"/>
              <a:cs typeface="MS PMincho"/>
              <a:sym typeface="MS PMincho"/>
            </a:endParaRPr>
          </a:p>
          <a:p>
            <a:pPr marL="0" lvl="0" indent="0" algn="l" rtl="0">
              <a:spcBef>
                <a:spcPts val="0"/>
              </a:spcBef>
              <a:spcAft>
                <a:spcPts val="0"/>
              </a:spcAft>
              <a:buNone/>
            </a:pPr>
            <a:r>
              <a:rPr lang="ja-JP" sz="1900">
                <a:solidFill>
                  <a:srgbClr val="FF0000"/>
                </a:solidFill>
                <a:latin typeface="MS PMincho"/>
                <a:ea typeface="MS PMincho"/>
                <a:cs typeface="MS PMincho"/>
                <a:sym typeface="MS PMincho"/>
              </a:rPr>
              <a:t>必要な商品が分かりません</a:t>
            </a:r>
            <a:endParaRPr sz="1900">
              <a:solidFill>
                <a:srgbClr val="FF0000"/>
              </a:solidFill>
              <a:latin typeface="MS PMincho"/>
              <a:ea typeface="MS PMincho"/>
              <a:cs typeface="MS PMincho"/>
              <a:sym typeface="MS PMinch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674</Words>
  <Application>Microsoft Office PowerPoint</Application>
  <PresentationFormat>ワイド画面</PresentationFormat>
  <Paragraphs>90</Paragraphs>
  <Slides>22</Slides>
  <Notes>22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22</vt:i4>
      </vt:variant>
    </vt:vector>
  </HeadingPairs>
  <TitlesOfParts>
    <vt:vector size="26" baseType="lpstr">
      <vt:lpstr>MS PMincho</vt:lpstr>
      <vt:lpstr>Noto Sans Symbols</vt:lpstr>
      <vt:lpstr>Arial</vt:lpstr>
      <vt:lpstr>Office テーマ</vt:lpstr>
      <vt:lpstr>2　物品</vt:lpstr>
      <vt:lpstr>  2-1　物品等の購入等依頼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2-2　薬品の購入依頼</vt:lpstr>
      <vt:lpstr>PowerPoint プレゼンテーション</vt:lpstr>
      <vt:lpstr>2-1-3　購入等依頼入力</vt:lpstr>
      <vt:lpstr>  2-3　図書の購入依頼</vt:lpstr>
      <vt:lpstr>PowerPoint プレゼンテーション</vt:lpstr>
      <vt:lpstr>PowerPoint プレゼンテーション</vt:lpstr>
      <vt:lpstr>  2-4　単価契約商品の購入依頼</vt:lpstr>
      <vt:lpstr>PowerPoint プレゼンテーション</vt:lpstr>
      <vt:lpstr>PowerPoint プレゼンテーション</vt:lpstr>
      <vt:lpstr>PowerPoint プレゼンテーション</vt:lpstr>
      <vt:lpstr>  2-5　立替払の購入依頼</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山口大学</dc:creator>
  <cp:lastModifiedBy>徳永　祐也</cp:lastModifiedBy>
  <cp:revision>1</cp:revision>
  <dcterms:created xsi:type="dcterms:W3CDTF">2020-02-25T06:43:57Z</dcterms:created>
  <dcterms:modified xsi:type="dcterms:W3CDTF">2026-05-13T02:03:15Z</dcterms:modified>
</cp:coreProperties>
</file>