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y="6858000" cx="12192000"/>
  <p:notesSz cx="6797675" cy="9926625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5" roundtripDataSignature="AMtx7miF0p962p0tmi86rSMLBikGtZY/Q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customschemas.google.com/relationships/presentationmetadata" Target="metadata"/><Relationship Id="rId14" Type="http://schemas.openxmlformats.org/officeDocument/2006/relationships/slide" Target="slides/slide10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45659" cy="4980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50443" y="0"/>
            <a:ext cx="2945659" cy="4980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ja-JP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:notes"/>
          <p:cNvSpPr txBox="1"/>
          <p:nvPr>
            <p:ph idx="1" type="body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1:notes"/>
          <p:cNvSpPr/>
          <p:nvPr>
            <p:ph idx="2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5:notes"/>
          <p:cNvSpPr/>
          <p:nvPr>
            <p:ph idx="2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p5:notes"/>
          <p:cNvSpPr txBox="1"/>
          <p:nvPr>
            <p:ph idx="1" type="body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5:notes"/>
          <p:cNvSpPr txBox="1"/>
          <p:nvPr>
            <p:ph idx="12" type="sldNum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6:notes"/>
          <p:cNvSpPr txBox="1"/>
          <p:nvPr>
            <p:ph idx="1" type="body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6:notes"/>
          <p:cNvSpPr/>
          <p:nvPr>
            <p:ph idx="2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7:notes"/>
          <p:cNvSpPr/>
          <p:nvPr>
            <p:ph idx="2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1" name="Google Shape;61;p7:notes"/>
          <p:cNvSpPr txBox="1"/>
          <p:nvPr>
            <p:ph idx="1" type="body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7:notes"/>
          <p:cNvSpPr txBox="1"/>
          <p:nvPr>
            <p:ph idx="12" type="sldNum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8:notes"/>
          <p:cNvSpPr/>
          <p:nvPr>
            <p:ph idx="2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1" name="Google Shape;71;p8:notes"/>
          <p:cNvSpPr txBox="1"/>
          <p:nvPr>
            <p:ph idx="1" type="body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8:notes"/>
          <p:cNvSpPr txBox="1"/>
          <p:nvPr>
            <p:ph idx="12" type="sldNum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9:notes"/>
          <p:cNvSpPr/>
          <p:nvPr>
            <p:ph idx="2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1" name="Google Shape;81;p9:notes"/>
          <p:cNvSpPr txBox="1"/>
          <p:nvPr>
            <p:ph idx="1" type="body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9:notes"/>
          <p:cNvSpPr txBox="1"/>
          <p:nvPr>
            <p:ph idx="12" type="sldNum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0:notes"/>
          <p:cNvSpPr/>
          <p:nvPr>
            <p:ph idx="2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1" name="Google Shape;91;p10:notes"/>
          <p:cNvSpPr txBox="1"/>
          <p:nvPr>
            <p:ph idx="1" type="body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10:notes"/>
          <p:cNvSpPr txBox="1"/>
          <p:nvPr>
            <p:ph idx="12" type="sldNum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:notes"/>
          <p:cNvSpPr txBox="1"/>
          <p:nvPr>
            <p:ph idx="1" type="body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2:notes"/>
          <p:cNvSpPr/>
          <p:nvPr>
            <p:ph idx="2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:notes"/>
          <p:cNvSpPr txBox="1"/>
          <p:nvPr>
            <p:ph idx="1" type="body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3:notes"/>
          <p:cNvSpPr/>
          <p:nvPr>
            <p:ph idx="2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:notes"/>
          <p:cNvSpPr/>
          <p:nvPr>
            <p:ph idx="2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5" name="Google Shape;115;p4:notes"/>
          <p:cNvSpPr txBox="1"/>
          <p:nvPr>
            <p:ph idx="1" type="body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4:notes"/>
          <p:cNvSpPr txBox="1"/>
          <p:nvPr>
            <p:ph idx="12" type="sldNum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区分1 スライド">
  <p:cSld name="タイトル区分1 スライド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2"/>
          <p:cNvSpPr txBox="1"/>
          <p:nvPr>
            <p:ph type="ctrTitle"/>
          </p:nvPr>
        </p:nvSpPr>
        <p:spPr>
          <a:xfrm>
            <a:off x="0" y="-3"/>
            <a:ext cx="12193200" cy="6858003"/>
          </a:xfrm>
          <a:prstGeom prst="rect">
            <a:avLst/>
          </a:prstGeom>
          <a:solidFill>
            <a:srgbClr val="1E4E79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MS PMincho"/>
              <a:buNone/>
              <a:defRPr b="1" sz="9600">
                <a:solidFill>
                  <a:schemeClr val="lt1"/>
                </a:solidFill>
                <a:latin typeface="MS PMincho"/>
                <a:ea typeface="MS PMincho"/>
                <a:cs typeface="MS PMincho"/>
                <a:sym typeface="MS PMinch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MS PMincho"/>
                <a:ea typeface="MS PMincho"/>
                <a:cs typeface="MS PMincho"/>
                <a:sym typeface="MS PMincho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MS PMincho"/>
                <a:ea typeface="MS PMincho"/>
                <a:cs typeface="MS PMincho"/>
                <a:sym typeface="MS PMincho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2"/>
          <p:cNvSpPr txBox="1"/>
          <p:nvPr>
            <p:ph idx="12" type="sldNum"/>
          </p:nvPr>
        </p:nvSpPr>
        <p:spPr>
          <a:xfrm>
            <a:off x="9360000" y="648000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1pPr>
            <a:lvl2pPr indent="0" lvl="1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2pPr>
            <a:lvl3pPr indent="0" lvl="2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3pPr>
            <a:lvl4pPr indent="0" lvl="3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4pPr>
            <a:lvl5pPr indent="0" lvl="4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5pPr>
            <a:lvl6pPr indent="0" lvl="5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6pPr>
            <a:lvl7pPr indent="0" lvl="6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7pPr>
            <a:lvl8pPr indent="0" lvl="7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8pPr>
            <a:lvl9pPr indent="0" lvl="8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ja-JP"/>
              <a:t>5-</a:t>
            </a: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区分2 スライド">
  <p:cSld name="タイトル区分2 スライド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3"/>
          <p:cNvSpPr txBox="1"/>
          <p:nvPr>
            <p:ph type="ctrTitle"/>
          </p:nvPr>
        </p:nvSpPr>
        <p:spPr>
          <a:xfrm>
            <a:off x="0" y="-2"/>
            <a:ext cx="12193200" cy="4154400"/>
          </a:xfrm>
          <a:prstGeom prst="rect">
            <a:avLst/>
          </a:prstGeom>
          <a:solidFill>
            <a:srgbClr val="1E4E79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MS PMincho"/>
              <a:buNone/>
              <a:defRPr b="1" sz="6000">
                <a:solidFill>
                  <a:schemeClr val="lt1"/>
                </a:solidFill>
                <a:latin typeface="MS PMincho"/>
                <a:ea typeface="MS PMincho"/>
                <a:cs typeface="MS PMincho"/>
                <a:sym typeface="MS PMinch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MS PMincho"/>
                <a:ea typeface="MS PMincho"/>
                <a:cs typeface="MS PMincho"/>
                <a:sym typeface="MS PMincho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MS PMincho"/>
                <a:ea typeface="MS PMincho"/>
                <a:cs typeface="MS PMincho"/>
                <a:sym typeface="MS PMincho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3"/>
          <p:cNvSpPr txBox="1"/>
          <p:nvPr>
            <p:ph idx="12" type="sldNum"/>
          </p:nvPr>
        </p:nvSpPr>
        <p:spPr>
          <a:xfrm>
            <a:off x="9360000" y="648000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1pPr>
            <a:lvl2pPr indent="0" lvl="1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2pPr>
            <a:lvl3pPr indent="0" lvl="2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3pPr>
            <a:lvl4pPr indent="0" lvl="3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4pPr>
            <a:lvl5pPr indent="0" lvl="4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5pPr>
            <a:lvl6pPr indent="0" lvl="5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6pPr>
            <a:lvl7pPr indent="0" lvl="6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7pPr>
            <a:lvl8pPr indent="0" lvl="7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8pPr>
            <a:lvl9pPr indent="0" lvl="8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ja-JP"/>
              <a:t>5-</a:t>
            </a: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説明のみ スライド">
  <p:cSld name="説明のみ スライド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4"/>
          <p:cNvSpPr txBox="1"/>
          <p:nvPr>
            <p:ph idx="1" type="body"/>
          </p:nvPr>
        </p:nvSpPr>
        <p:spPr>
          <a:xfrm>
            <a:off x="179388" y="360363"/>
            <a:ext cx="11833225" cy="6137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5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■"/>
              <a:defRPr sz="2000">
                <a:latin typeface="MS PMincho"/>
                <a:ea typeface="MS PMincho"/>
                <a:cs typeface="MS PMincho"/>
                <a:sym typeface="MS PMincho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■"/>
              <a:defRPr sz="1800">
                <a:latin typeface="MS PMincho"/>
                <a:ea typeface="MS PMincho"/>
                <a:cs typeface="MS PMincho"/>
                <a:sym typeface="MS PMincho"/>
              </a:defRPr>
            </a:lvl2pPr>
            <a:lvl3pPr indent="-3302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■"/>
              <a:defRPr sz="1600">
                <a:latin typeface="MS PMincho"/>
                <a:ea typeface="MS PMincho"/>
                <a:cs typeface="MS PMincho"/>
                <a:sym typeface="MS PMincho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oto Sans Symbols"/>
              <a:buChar char="■"/>
              <a:defRPr sz="1400">
                <a:latin typeface="MS PMincho"/>
                <a:ea typeface="MS PMincho"/>
                <a:cs typeface="MS PMincho"/>
                <a:sym typeface="MS PMincho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■"/>
              <a:defRPr sz="1200">
                <a:latin typeface="MS PMincho"/>
                <a:ea typeface="MS PMincho"/>
                <a:cs typeface="MS PMincho"/>
                <a:sym typeface="MS PMincho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" name="Google Shape;27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MS PMincho"/>
                <a:ea typeface="MS PMincho"/>
                <a:cs typeface="MS PMincho"/>
                <a:sym typeface="MS PMincho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MS PMincho"/>
                <a:ea typeface="MS PMincho"/>
                <a:cs typeface="MS PMincho"/>
                <a:sym typeface="MS PMincho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4"/>
          <p:cNvSpPr txBox="1"/>
          <p:nvPr>
            <p:ph idx="12" type="sldNum"/>
          </p:nvPr>
        </p:nvSpPr>
        <p:spPr>
          <a:xfrm>
            <a:off x="9360000" y="648000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1pPr>
            <a:lvl2pPr indent="0" lvl="1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2pPr>
            <a:lvl3pPr indent="0" lvl="2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3pPr>
            <a:lvl4pPr indent="0" lvl="3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4pPr>
            <a:lvl5pPr indent="0" lvl="4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5pPr>
            <a:lvl6pPr indent="0" lvl="5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6pPr>
            <a:lvl7pPr indent="0" lvl="6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7pPr>
            <a:lvl8pPr indent="0" lvl="7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8pPr>
            <a:lvl9pPr indent="0" lvl="8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ja-JP"/>
              <a:t>5-</a:t>
            </a: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5"/>
          <p:cNvSpPr txBox="1"/>
          <p:nvPr>
            <p:ph idx="12" type="sldNum"/>
          </p:nvPr>
        </p:nvSpPr>
        <p:spPr>
          <a:xfrm>
            <a:off x="9360000" y="648000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ja-JP"/>
              <a:t>5-</a:t>
            </a: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操作説明 補足あり スライド">
  <p:cSld name="操作説明 補足あり スライド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6"/>
          <p:cNvSpPr txBox="1"/>
          <p:nvPr>
            <p:ph idx="1" type="body"/>
          </p:nvPr>
        </p:nvSpPr>
        <p:spPr>
          <a:xfrm>
            <a:off x="0" y="6138000"/>
            <a:ext cx="12193200" cy="1440000"/>
          </a:xfrm>
          <a:prstGeom prst="rect">
            <a:avLst/>
          </a:prstGeom>
          <a:solidFill>
            <a:srgbClr val="681A14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b="1" sz="1800">
                <a:solidFill>
                  <a:srgbClr val="FFFFFF"/>
                </a:solidFill>
                <a:latin typeface="MS PMincho"/>
                <a:ea typeface="MS PMincho"/>
                <a:cs typeface="MS PMincho"/>
                <a:sym typeface="MS PMincho"/>
              </a:defRPr>
            </a:lvl1pPr>
            <a:lvl2pPr indent="-3302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600"/>
              <a:buChar char="•"/>
              <a:defRPr b="1" sz="1600">
                <a:solidFill>
                  <a:srgbClr val="FFFFFF"/>
                </a:solidFill>
                <a:latin typeface="MS PMincho"/>
                <a:ea typeface="MS PMincho"/>
                <a:cs typeface="MS PMincho"/>
                <a:sym typeface="MS PMincho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 b="1" sz="1400">
                <a:solidFill>
                  <a:srgbClr val="FFFFFF"/>
                </a:solidFill>
                <a:latin typeface="MS PMincho"/>
                <a:ea typeface="MS PMincho"/>
                <a:cs typeface="MS PMincho"/>
                <a:sym typeface="MS PMincho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200"/>
              <a:buChar char="•"/>
              <a:defRPr b="1" sz="1200">
                <a:solidFill>
                  <a:srgbClr val="FFFFFF"/>
                </a:solidFill>
                <a:latin typeface="MS PMincho"/>
                <a:ea typeface="MS PMincho"/>
                <a:cs typeface="MS PMincho"/>
                <a:sym typeface="MS PMincho"/>
              </a:defRPr>
            </a:lvl4pPr>
            <a:lvl5pPr indent="-2921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000"/>
              <a:buChar char="•"/>
              <a:defRPr b="1" sz="1000">
                <a:solidFill>
                  <a:srgbClr val="FFFFFF"/>
                </a:solidFill>
                <a:latin typeface="MS PMincho"/>
                <a:ea typeface="MS PMincho"/>
                <a:cs typeface="MS PMincho"/>
                <a:sym typeface="MS PMincho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MS PMincho"/>
                <a:ea typeface="MS PMincho"/>
                <a:cs typeface="MS PMincho"/>
                <a:sym typeface="MS PMincho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MS PMincho"/>
                <a:ea typeface="MS PMincho"/>
                <a:cs typeface="MS PMincho"/>
                <a:sym typeface="MS PMincho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6"/>
          <p:cNvSpPr txBox="1"/>
          <p:nvPr>
            <p:ph idx="12" type="sldNum"/>
          </p:nvPr>
        </p:nvSpPr>
        <p:spPr>
          <a:xfrm>
            <a:off x="9360000" y="648000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lt1"/>
                </a:solidFill>
                <a:latin typeface="MS PMincho"/>
                <a:ea typeface="MS PMincho"/>
                <a:cs typeface="MS PMincho"/>
                <a:sym typeface="MS PMincho"/>
              </a:defRPr>
            </a:lvl1pPr>
            <a:lvl2pPr indent="0" lvl="1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lt1"/>
                </a:solidFill>
                <a:latin typeface="MS PMincho"/>
                <a:ea typeface="MS PMincho"/>
                <a:cs typeface="MS PMincho"/>
                <a:sym typeface="MS PMincho"/>
              </a:defRPr>
            </a:lvl2pPr>
            <a:lvl3pPr indent="0" lvl="2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lt1"/>
                </a:solidFill>
                <a:latin typeface="MS PMincho"/>
                <a:ea typeface="MS PMincho"/>
                <a:cs typeface="MS PMincho"/>
                <a:sym typeface="MS PMincho"/>
              </a:defRPr>
            </a:lvl3pPr>
            <a:lvl4pPr indent="0" lvl="3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lt1"/>
                </a:solidFill>
                <a:latin typeface="MS PMincho"/>
                <a:ea typeface="MS PMincho"/>
                <a:cs typeface="MS PMincho"/>
                <a:sym typeface="MS PMincho"/>
              </a:defRPr>
            </a:lvl4pPr>
            <a:lvl5pPr indent="0" lvl="4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lt1"/>
                </a:solidFill>
                <a:latin typeface="MS PMincho"/>
                <a:ea typeface="MS PMincho"/>
                <a:cs typeface="MS PMincho"/>
                <a:sym typeface="MS PMincho"/>
              </a:defRPr>
            </a:lvl5pPr>
            <a:lvl6pPr indent="0" lvl="5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lt1"/>
                </a:solidFill>
                <a:latin typeface="MS PMincho"/>
                <a:ea typeface="MS PMincho"/>
                <a:cs typeface="MS PMincho"/>
                <a:sym typeface="MS PMincho"/>
              </a:defRPr>
            </a:lvl6pPr>
            <a:lvl7pPr indent="0" lvl="6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lt1"/>
                </a:solidFill>
                <a:latin typeface="MS PMincho"/>
                <a:ea typeface="MS PMincho"/>
                <a:cs typeface="MS PMincho"/>
                <a:sym typeface="MS PMincho"/>
              </a:defRPr>
            </a:lvl7pPr>
            <a:lvl8pPr indent="0" lvl="7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lt1"/>
                </a:solidFill>
                <a:latin typeface="MS PMincho"/>
                <a:ea typeface="MS PMincho"/>
                <a:cs typeface="MS PMincho"/>
                <a:sym typeface="MS PMincho"/>
              </a:defRPr>
            </a:lvl8pPr>
            <a:lvl9pPr indent="0" lvl="8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lt1"/>
                </a:solidFill>
                <a:latin typeface="MS PMincho"/>
                <a:ea typeface="MS PMincho"/>
                <a:cs typeface="MS PMincho"/>
                <a:sym typeface="MS PMinch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ja-JP"/>
              <a:t>5-</a:t>
            </a: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操作説明 補足なし スライド">
  <p:cSld name="操作説明 補足なし スライド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MS PMincho"/>
                <a:ea typeface="MS PMincho"/>
                <a:cs typeface="MS PMincho"/>
                <a:sym typeface="MS PMincho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MS PMincho"/>
                <a:ea typeface="MS PMincho"/>
                <a:cs typeface="MS PMincho"/>
                <a:sym typeface="MS PMincho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7"/>
          <p:cNvSpPr txBox="1"/>
          <p:nvPr>
            <p:ph idx="12" type="sldNum"/>
          </p:nvPr>
        </p:nvSpPr>
        <p:spPr>
          <a:xfrm>
            <a:off x="9360000" y="648000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1pPr>
            <a:lvl2pPr indent="0" lvl="1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2pPr>
            <a:lvl3pPr indent="0" lvl="2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3pPr>
            <a:lvl4pPr indent="0" lvl="3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4pPr>
            <a:lvl5pPr indent="0" lvl="4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5pPr>
            <a:lvl6pPr indent="0" lvl="5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6pPr>
            <a:lvl7pPr indent="0" lvl="6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7pPr>
            <a:lvl8pPr indent="0" lvl="7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8pPr>
            <a:lvl9pPr indent="0" lvl="8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ja-JP"/>
              <a:t>5-</a:t>
            </a: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区分3スライド" type="title">
  <p:cSld name="TITLE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8"/>
          <p:cNvSpPr txBox="1"/>
          <p:nvPr>
            <p:ph idx="1" type="subTitle"/>
          </p:nvPr>
        </p:nvSpPr>
        <p:spPr>
          <a:xfrm>
            <a:off x="0" y="2159998"/>
            <a:ext cx="12193200" cy="469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b="1" sz="4000">
                <a:latin typeface="MS PMincho"/>
                <a:ea typeface="MS PMincho"/>
                <a:cs typeface="MS PMincho"/>
                <a:sym typeface="MS PMincho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45" name="Google Shape;45;p18"/>
          <p:cNvSpPr txBox="1"/>
          <p:nvPr>
            <p:ph type="ctrTitle"/>
          </p:nvPr>
        </p:nvSpPr>
        <p:spPr>
          <a:xfrm>
            <a:off x="0" y="-2"/>
            <a:ext cx="12193200" cy="2160000"/>
          </a:xfrm>
          <a:prstGeom prst="rect">
            <a:avLst/>
          </a:prstGeom>
          <a:solidFill>
            <a:srgbClr val="1E4E79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MS PMincho"/>
              <a:buNone/>
              <a:defRPr b="1" sz="6000">
                <a:solidFill>
                  <a:schemeClr val="lt1"/>
                </a:solidFill>
                <a:latin typeface="MS PMincho"/>
                <a:ea typeface="MS PMincho"/>
                <a:cs typeface="MS PMincho"/>
                <a:sym typeface="MS PMinch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MS PMincho"/>
                <a:ea typeface="MS PMincho"/>
                <a:cs typeface="MS PMincho"/>
                <a:sym typeface="MS PMincho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MS PMincho"/>
                <a:ea typeface="MS PMincho"/>
                <a:cs typeface="MS PMincho"/>
                <a:sym typeface="MS PMincho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8"/>
          <p:cNvSpPr txBox="1"/>
          <p:nvPr>
            <p:ph idx="12" type="sldNum"/>
          </p:nvPr>
        </p:nvSpPr>
        <p:spPr>
          <a:xfrm>
            <a:off x="9360000" y="648000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1pPr>
            <a:lvl2pPr indent="0" lvl="1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2pPr>
            <a:lvl3pPr indent="0" lvl="2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3pPr>
            <a:lvl4pPr indent="0" lvl="3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4pPr>
            <a:lvl5pPr indent="0" lvl="4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5pPr>
            <a:lvl6pPr indent="0" lvl="5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6pPr>
            <a:lvl7pPr indent="0" lvl="6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7pPr>
            <a:lvl8pPr indent="0" lvl="7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8pPr>
            <a:lvl9pPr indent="0" lvl="8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ja-JP"/>
              <a:t>5-</a:t>
            </a: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MS PMincho"/>
              <a:buNone/>
              <a:defRPr b="0" i="0" sz="4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MS PMincho"/>
                <a:ea typeface="MS PMincho"/>
                <a:cs typeface="MS PMincho"/>
                <a:sym typeface="MS PMincho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MS PMincho"/>
                <a:ea typeface="MS PMincho"/>
                <a:cs typeface="MS PMincho"/>
                <a:sym typeface="MS PMincho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1"/>
          <p:cNvSpPr txBox="1"/>
          <p:nvPr>
            <p:ph idx="12" type="sldNum"/>
          </p:nvPr>
        </p:nvSpPr>
        <p:spPr>
          <a:xfrm>
            <a:off x="9360000" y="648000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ja-JP"/>
              <a:t>5-</a:t>
            </a: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7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6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"/>
          <p:cNvSpPr txBox="1"/>
          <p:nvPr>
            <p:ph type="ctrTitle"/>
          </p:nvPr>
        </p:nvSpPr>
        <p:spPr>
          <a:xfrm>
            <a:off x="0" y="-3"/>
            <a:ext cx="12193200" cy="6858003"/>
          </a:xfrm>
          <a:prstGeom prst="rect">
            <a:avLst/>
          </a:prstGeom>
          <a:solidFill>
            <a:srgbClr val="1E4E79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MS PMincho"/>
              <a:buNone/>
            </a:pPr>
            <a:r>
              <a:rPr lang="ja-JP"/>
              <a:t>5　</a:t>
            </a:r>
            <a:r>
              <a:rPr lang="ja-JP"/>
              <a:t>便利機能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MS PMincho"/>
              <a:buNone/>
            </a:pPr>
            <a:r>
              <a:rPr lang="ja-JP"/>
              <a:t>（辞書登録）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" name="Google Shape;132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52400"/>
            <a:ext cx="12192000" cy="65532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33" name="Google Shape;133;p5"/>
          <p:cNvGrpSpPr/>
          <p:nvPr/>
        </p:nvGrpSpPr>
        <p:grpSpPr>
          <a:xfrm>
            <a:off x="483925" y="1583300"/>
            <a:ext cx="10689390" cy="4272103"/>
            <a:chOff x="767548" y="2337527"/>
            <a:chExt cx="9627479" cy="1968439"/>
          </a:xfrm>
        </p:grpSpPr>
        <p:cxnSp>
          <p:nvCxnSpPr>
            <p:cNvPr id="134" name="Google Shape;134;p5"/>
            <p:cNvCxnSpPr>
              <a:stCxn id="135" idx="0"/>
              <a:endCxn id="136" idx="2"/>
            </p:cNvCxnSpPr>
            <p:nvPr/>
          </p:nvCxnSpPr>
          <p:spPr>
            <a:xfrm flipH="1" rot="10800000">
              <a:off x="3370498" y="3505266"/>
              <a:ext cx="2446500" cy="318600"/>
            </a:xfrm>
            <a:prstGeom prst="straightConnector1">
              <a:avLst/>
            </a:prstGeom>
            <a:noFill/>
            <a:ln cap="flat" cmpd="sng" w="49350">
              <a:solidFill>
                <a:srgbClr val="00FF00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sp>
          <p:nvSpPr>
            <p:cNvPr id="136" name="Google Shape;136;p5"/>
            <p:cNvSpPr/>
            <p:nvPr/>
          </p:nvSpPr>
          <p:spPr>
            <a:xfrm>
              <a:off x="1238727" y="2337527"/>
              <a:ext cx="9156300" cy="1167600"/>
            </a:xfrm>
            <a:prstGeom prst="rect">
              <a:avLst/>
            </a:prstGeom>
            <a:noFill/>
            <a:ln cap="flat" cmpd="sng" w="21150">
              <a:solidFill>
                <a:srgbClr val="00FF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50750" lIns="101525" spcFirstLastPara="1" rIns="101525" wrap="square" tIns="5075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98"/>
                <a:buFont typeface="Arial"/>
                <a:buNone/>
              </a:pPr>
              <a:r>
                <a:t/>
              </a:r>
              <a:endParaRPr b="0" i="0" sz="1998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" name="Google Shape;135;p5"/>
            <p:cNvSpPr/>
            <p:nvPr/>
          </p:nvSpPr>
          <p:spPr>
            <a:xfrm>
              <a:off x="767548" y="3823866"/>
              <a:ext cx="5205900" cy="482100"/>
            </a:xfrm>
            <a:prstGeom prst="rect">
              <a:avLst/>
            </a:prstGeom>
            <a:solidFill>
              <a:srgbClr val="F2F2F2"/>
            </a:solidFill>
            <a:ln cap="flat" cmpd="sng" w="31725">
              <a:solidFill>
                <a:srgbClr val="00FF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50750" lIns="101525" spcFirstLastPara="1" rIns="101525" wrap="square" tIns="50750">
              <a:noAutofit/>
            </a:bodyPr>
            <a:lstStyle/>
            <a:p>
              <a:pPr indent="0" lvl="1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98"/>
                <a:buFont typeface="Arial"/>
                <a:buNone/>
              </a:pPr>
              <a:r>
                <a:rPr b="1" lang="ja-JP" sz="1998">
                  <a:latin typeface="MS PMincho"/>
                  <a:ea typeface="MS PMincho"/>
                  <a:cs typeface="MS PMincho"/>
                  <a:sym typeface="MS PMincho"/>
                </a:rPr>
                <a:t>申請登録前まで辞書内容が適用されるため、残りの項目を入力して申請してください</a:t>
              </a:r>
              <a:endParaRPr b="0" i="0" sz="1554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6"/>
          <p:cNvSpPr txBox="1"/>
          <p:nvPr>
            <p:ph type="ctrTitle"/>
          </p:nvPr>
        </p:nvSpPr>
        <p:spPr>
          <a:xfrm>
            <a:off x="0" y="-2"/>
            <a:ext cx="12193200" cy="4154400"/>
          </a:xfrm>
          <a:prstGeom prst="rect">
            <a:avLst/>
          </a:prstGeom>
          <a:solidFill>
            <a:srgbClr val="1E4E79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MS PMincho"/>
              <a:buNone/>
            </a:pPr>
            <a:br>
              <a:rPr lang="ja-JP" sz="6000"/>
            </a:br>
            <a:br>
              <a:rPr lang="ja-JP" sz="6000"/>
            </a:br>
            <a:r>
              <a:rPr lang="ja-JP" sz="6000"/>
              <a:t>5-1　</a:t>
            </a:r>
            <a:r>
              <a:rPr lang="ja-JP"/>
              <a:t>辞書登録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Google Shape;64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52400"/>
            <a:ext cx="12192000" cy="65532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5" name="Google Shape;65;p7"/>
          <p:cNvGrpSpPr/>
          <p:nvPr/>
        </p:nvGrpSpPr>
        <p:grpSpPr>
          <a:xfrm>
            <a:off x="483924" y="1583301"/>
            <a:ext cx="10689390" cy="4428630"/>
            <a:chOff x="767547" y="2337527"/>
            <a:chExt cx="9627479" cy="2040561"/>
          </a:xfrm>
        </p:grpSpPr>
        <p:cxnSp>
          <p:nvCxnSpPr>
            <p:cNvPr id="66" name="Google Shape;66;p7"/>
            <p:cNvCxnSpPr>
              <a:stCxn id="67" idx="0"/>
              <a:endCxn id="68" idx="2"/>
            </p:cNvCxnSpPr>
            <p:nvPr/>
          </p:nvCxnSpPr>
          <p:spPr>
            <a:xfrm flipH="1" rot="10800000">
              <a:off x="2797347" y="3549788"/>
              <a:ext cx="3019500" cy="512700"/>
            </a:xfrm>
            <a:prstGeom prst="straightConnector1">
              <a:avLst/>
            </a:prstGeom>
            <a:noFill/>
            <a:ln cap="flat" cmpd="sng" w="49350">
              <a:solidFill>
                <a:srgbClr val="00FF00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sp>
          <p:nvSpPr>
            <p:cNvPr id="68" name="Google Shape;68;p7"/>
            <p:cNvSpPr/>
            <p:nvPr/>
          </p:nvSpPr>
          <p:spPr>
            <a:xfrm>
              <a:off x="1238726" y="2337527"/>
              <a:ext cx="9156300" cy="1212300"/>
            </a:xfrm>
            <a:prstGeom prst="rect">
              <a:avLst/>
            </a:prstGeom>
            <a:noFill/>
            <a:ln cap="flat" cmpd="sng" w="21150">
              <a:solidFill>
                <a:srgbClr val="00FF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50750" lIns="101525" spcFirstLastPara="1" rIns="101525" wrap="square" tIns="5075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98"/>
                <a:buFont typeface="Arial"/>
                <a:buNone/>
              </a:pPr>
              <a:r>
                <a:t/>
              </a:r>
              <a:endParaRPr b="0" i="0" sz="1998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" name="Google Shape;67;p7"/>
            <p:cNvSpPr/>
            <p:nvPr/>
          </p:nvSpPr>
          <p:spPr>
            <a:xfrm>
              <a:off x="767547" y="4062488"/>
              <a:ext cx="4059600" cy="315600"/>
            </a:xfrm>
            <a:prstGeom prst="rect">
              <a:avLst/>
            </a:prstGeom>
            <a:solidFill>
              <a:srgbClr val="F2F2F2"/>
            </a:solidFill>
            <a:ln cap="flat" cmpd="sng" w="31725">
              <a:solidFill>
                <a:srgbClr val="00FF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50750" lIns="101525" spcFirstLastPara="1" rIns="101525" wrap="square" tIns="50750">
              <a:noAutofit/>
            </a:bodyPr>
            <a:lstStyle/>
            <a:p>
              <a:pPr indent="0" lvl="1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98"/>
                <a:buFont typeface="Arial"/>
                <a:buNone/>
              </a:pPr>
              <a:r>
                <a:rPr b="1" lang="ja-JP" sz="1998">
                  <a:latin typeface="MS PMincho"/>
                  <a:ea typeface="MS PMincho"/>
                  <a:cs typeface="MS PMincho"/>
                  <a:sym typeface="MS PMincho"/>
                </a:rPr>
                <a:t>通常通り、オーダーの入力を行います</a:t>
              </a:r>
              <a:endParaRPr b="0" i="0" sz="1554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Google Shape;74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52400"/>
            <a:ext cx="12192000" cy="65532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5" name="Google Shape;75;p8"/>
          <p:cNvGrpSpPr/>
          <p:nvPr/>
        </p:nvGrpSpPr>
        <p:grpSpPr>
          <a:xfrm>
            <a:off x="4085350" y="1229225"/>
            <a:ext cx="6350355" cy="1970193"/>
            <a:chOff x="5926739" y="3418875"/>
            <a:chExt cx="5719495" cy="907797"/>
          </a:xfrm>
        </p:grpSpPr>
        <p:cxnSp>
          <p:nvCxnSpPr>
            <p:cNvPr id="76" name="Google Shape;76;p8"/>
            <p:cNvCxnSpPr>
              <a:stCxn id="77" idx="0"/>
              <a:endCxn id="78" idx="2"/>
            </p:cNvCxnSpPr>
            <p:nvPr/>
          </p:nvCxnSpPr>
          <p:spPr>
            <a:xfrm flipH="1" rot="10800000">
              <a:off x="8294639" y="3560172"/>
              <a:ext cx="3047700" cy="459900"/>
            </a:xfrm>
            <a:prstGeom prst="straightConnector1">
              <a:avLst/>
            </a:prstGeom>
            <a:noFill/>
            <a:ln cap="flat" cmpd="sng" w="49350">
              <a:solidFill>
                <a:srgbClr val="00FF00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sp>
          <p:nvSpPr>
            <p:cNvPr id="78" name="Google Shape;78;p8"/>
            <p:cNvSpPr/>
            <p:nvPr/>
          </p:nvSpPr>
          <p:spPr>
            <a:xfrm>
              <a:off x="11038734" y="3418875"/>
              <a:ext cx="607500" cy="141300"/>
            </a:xfrm>
            <a:prstGeom prst="rect">
              <a:avLst/>
            </a:prstGeom>
            <a:noFill/>
            <a:ln cap="flat" cmpd="sng" w="21150">
              <a:solidFill>
                <a:srgbClr val="00FF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50750" lIns="101525" spcFirstLastPara="1" rIns="101525" wrap="square" tIns="5075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98"/>
                <a:buFont typeface="Arial"/>
                <a:buNone/>
              </a:pPr>
              <a:r>
                <a:t/>
              </a:r>
              <a:endParaRPr b="0" i="0" sz="1998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" name="Google Shape;77;p8"/>
            <p:cNvSpPr/>
            <p:nvPr/>
          </p:nvSpPr>
          <p:spPr>
            <a:xfrm>
              <a:off x="5926739" y="4020072"/>
              <a:ext cx="4735800" cy="306600"/>
            </a:xfrm>
            <a:prstGeom prst="rect">
              <a:avLst/>
            </a:prstGeom>
            <a:solidFill>
              <a:srgbClr val="F2F2F2"/>
            </a:solidFill>
            <a:ln cap="flat" cmpd="sng" w="31725">
              <a:solidFill>
                <a:srgbClr val="00FF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50750" lIns="101525" spcFirstLastPara="1" rIns="101525" wrap="square" tIns="50750">
              <a:noAutofit/>
            </a:bodyPr>
            <a:lstStyle/>
            <a:p>
              <a:pPr indent="0" lvl="1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98"/>
                <a:buFont typeface="Arial"/>
                <a:buNone/>
              </a:pPr>
              <a:r>
                <a:rPr b="1" lang="ja-JP" sz="1998">
                  <a:latin typeface="MS PMincho"/>
                  <a:ea typeface="MS PMincho"/>
                  <a:cs typeface="MS PMincho"/>
                  <a:sym typeface="MS PMincho"/>
                </a:rPr>
                <a:t>オーダー入力完了後、辞書登録を選択します</a:t>
              </a:r>
              <a:endParaRPr b="0" i="0" sz="1554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52400"/>
            <a:ext cx="12192000" cy="65532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5" name="Google Shape;85;p9"/>
          <p:cNvGrpSpPr/>
          <p:nvPr/>
        </p:nvGrpSpPr>
        <p:grpSpPr>
          <a:xfrm>
            <a:off x="483925" y="1583301"/>
            <a:ext cx="10689389" cy="4428395"/>
            <a:chOff x="767548" y="2337527"/>
            <a:chExt cx="9627478" cy="2040453"/>
          </a:xfrm>
        </p:grpSpPr>
        <p:cxnSp>
          <p:nvCxnSpPr>
            <p:cNvPr id="86" name="Google Shape;86;p9"/>
            <p:cNvCxnSpPr>
              <a:stCxn id="87" idx="0"/>
              <a:endCxn id="88" idx="2"/>
            </p:cNvCxnSpPr>
            <p:nvPr/>
          </p:nvCxnSpPr>
          <p:spPr>
            <a:xfrm flipH="1" rot="10800000">
              <a:off x="2797348" y="3549680"/>
              <a:ext cx="3019500" cy="175800"/>
            </a:xfrm>
            <a:prstGeom prst="straightConnector1">
              <a:avLst/>
            </a:prstGeom>
            <a:noFill/>
            <a:ln cap="flat" cmpd="sng" w="49350">
              <a:solidFill>
                <a:srgbClr val="00FF00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sp>
          <p:nvSpPr>
            <p:cNvPr id="88" name="Google Shape;88;p9"/>
            <p:cNvSpPr/>
            <p:nvPr/>
          </p:nvSpPr>
          <p:spPr>
            <a:xfrm>
              <a:off x="1238726" y="2337527"/>
              <a:ext cx="9156300" cy="1212300"/>
            </a:xfrm>
            <a:prstGeom prst="rect">
              <a:avLst/>
            </a:prstGeom>
            <a:noFill/>
            <a:ln cap="flat" cmpd="sng" w="21150">
              <a:solidFill>
                <a:srgbClr val="00FF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50750" lIns="101525" spcFirstLastPara="1" rIns="101525" wrap="square" tIns="5075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98"/>
                <a:buFont typeface="Arial"/>
                <a:buNone/>
              </a:pPr>
              <a:r>
                <a:t/>
              </a:r>
              <a:endParaRPr b="0" i="0" sz="1998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" name="Google Shape;87;p9"/>
            <p:cNvSpPr/>
            <p:nvPr/>
          </p:nvSpPr>
          <p:spPr>
            <a:xfrm>
              <a:off x="767548" y="3725480"/>
              <a:ext cx="4059600" cy="652500"/>
            </a:xfrm>
            <a:prstGeom prst="rect">
              <a:avLst/>
            </a:prstGeom>
            <a:solidFill>
              <a:srgbClr val="F2F2F2"/>
            </a:solidFill>
            <a:ln cap="flat" cmpd="sng" w="31725">
              <a:solidFill>
                <a:srgbClr val="00FF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50750" lIns="101525" spcFirstLastPara="1" rIns="101525" wrap="square" tIns="50750">
              <a:noAutofit/>
            </a:bodyPr>
            <a:lstStyle/>
            <a:p>
              <a:pPr indent="0" lvl="1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98"/>
                <a:buFont typeface="Arial"/>
                <a:buNone/>
              </a:pPr>
              <a:r>
                <a:rPr b="1" lang="ja-JP" sz="1998">
                  <a:latin typeface="MS PMincho"/>
                  <a:ea typeface="MS PMincho"/>
                  <a:cs typeface="MS PMincho"/>
                  <a:sym typeface="MS PMincho"/>
                </a:rPr>
                <a:t>辞書に登録したい内容を選択します。</a:t>
              </a:r>
              <a:endParaRPr b="1" sz="1998">
                <a:latin typeface="MS PMincho"/>
                <a:ea typeface="MS PMincho"/>
                <a:cs typeface="MS PMincho"/>
                <a:sym typeface="MS PMincho"/>
              </a:endParaRPr>
            </a:p>
            <a:p>
              <a:pPr indent="0" lvl="1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98"/>
                <a:buFont typeface="Arial"/>
                <a:buNone/>
              </a:pPr>
              <a:r>
                <a:rPr b="1" lang="ja-JP" sz="1998">
                  <a:latin typeface="MS PMincho"/>
                  <a:ea typeface="MS PMincho"/>
                  <a:cs typeface="MS PMincho"/>
                  <a:sym typeface="MS PMincho"/>
                </a:rPr>
                <a:t>例：品名，規格，納品場所，予算等</a:t>
              </a:r>
              <a:endParaRPr b="1" sz="1998">
                <a:latin typeface="MS PMincho"/>
                <a:ea typeface="MS PMincho"/>
                <a:cs typeface="MS PMincho"/>
                <a:sym typeface="MS PMincho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Google Shape;94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52400"/>
            <a:ext cx="12192000" cy="65532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5" name="Google Shape;95;p10"/>
          <p:cNvGrpSpPr/>
          <p:nvPr/>
        </p:nvGrpSpPr>
        <p:grpSpPr>
          <a:xfrm>
            <a:off x="483925" y="2994250"/>
            <a:ext cx="7580795" cy="3017801"/>
            <a:chOff x="767548" y="2987644"/>
            <a:chExt cx="6827700" cy="1390499"/>
          </a:xfrm>
        </p:grpSpPr>
        <p:cxnSp>
          <p:nvCxnSpPr>
            <p:cNvPr id="96" name="Google Shape;96;p10"/>
            <p:cNvCxnSpPr>
              <a:stCxn id="97" idx="0"/>
              <a:endCxn id="98" idx="2"/>
            </p:cNvCxnSpPr>
            <p:nvPr/>
          </p:nvCxnSpPr>
          <p:spPr>
            <a:xfrm flipH="1" rot="10800000">
              <a:off x="4181398" y="3636843"/>
              <a:ext cx="1627800" cy="252600"/>
            </a:xfrm>
            <a:prstGeom prst="straightConnector1">
              <a:avLst/>
            </a:prstGeom>
            <a:noFill/>
            <a:ln cap="flat" cmpd="sng" w="49350">
              <a:solidFill>
                <a:srgbClr val="00FF00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sp>
          <p:nvSpPr>
            <p:cNvPr id="98" name="Google Shape;98;p10"/>
            <p:cNvSpPr/>
            <p:nvPr/>
          </p:nvSpPr>
          <p:spPr>
            <a:xfrm>
              <a:off x="4598652" y="2987644"/>
              <a:ext cx="2421000" cy="649200"/>
            </a:xfrm>
            <a:prstGeom prst="rect">
              <a:avLst/>
            </a:prstGeom>
            <a:noFill/>
            <a:ln cap="flat" cmpd="sng" w="21150">
              <a:solidFill>
                <a:srgbClr val="00FF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50750" lIns="101525" spcFirstLastPara="1" rIns="101525" wrap="square" tIns="5075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98"/>
                <a:buFont typeface="Arial"/>
                <a:buNone/>
              </a:pPr>
              <a:r>
                <a:t/>
              </a:r>
              <a:endParaRPr b="0" i="0" sz="1998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" name="Google Shape;97;p10"/>
            <p:cNvSpPr/>
            <p:nvPr/>
          </p:nvSpPr>
          <p:spPr>
            <a:xfrm>
              <a:off x="767548" y="3889443"/>
              <a:ext cx="6827700" cy="488700"/>
            </a:xfrm>
            <a:prstGeom prst="rect">
              <a:avLst/>
            </a:prstGeom>
            <a:solidFill>
              <a:srgbClr val="F2F2F2"/>
            </a:solidFill>
            <a:ln cap="flat" cmpd="sng" w="31725">
              <a:solidFill>
                <a:srgbClr val="00FF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50750" lIns="101525" spcFirstLastPara="1" rIns="101525" wrap="square" tIns="50750">
              <a:noAutofit/>
            </a:bodyPr>
            <a:lstStyle/>
            <a:p>
              <a:pPr indent="0" lvl="1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98"/>
                <a:buFont typeface="Arial"/>
                <a:buNone/>
              </a:pPr>
              <a:r>
                <a:rPr b="1" lang="ja-JP" sz="1998">
                  <a:latin typeface="MS PMincho"/>
                  <a:ea typeface="MS PMincho"/>
                  <a:cs typeface="MS PMincho"/>
                  <a:sym typeface="MS PMincho"/>
                </a:rPr>
                <a:t>辞書に登録する名前を入力し、登録します。</a:t>
              </a:r>
              <a:endParaRPr b="1" sz="1998">
                <a:latin typeface="MS PMincho"/>
                <a:ea typeface="MS PMincho"/>
                <a:cs typeface="MS PMincho"/>
                <a:sym typeface="MS PMincho"/>
              </a:endParaRPr>
            </a:p>
            <a:p>
              <a:pPr indent="0" lvl="1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98"/>
                <a:buFont typeface="Arial"/>
                <a:buNone/>
              </a:pPr>
              <a:r>
                <a:rPr b="1" lang="ja-JP" sz="1998">
                  <a:latin typeface="MS PMincho"/>
                  <a:ea typeface="MS PMincho"/>
                  <a:cs typeface="MS PMincho"/>
                  <a:sym typeface="MS PMincho"/>
                </a:rPr>
                <a:t>なお、「辞書を全ての担当者に公開する」は</a:t>
              </a:r>
              <a:endParaRPr b="1" sz="1998">
                <a:latin typeface="MS PMincho"/>
                <a:ea typeface="MS PMincho"/>
                <a:cs typeface="MS PMincho"/>
                <a:sym typeface="MS PMincho"/>
              </a:endParaRPr>
            </a:p>
            <a:p>
              <a:pPr indent="0" lvl="1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98"/>
                <a:buFont typeface="Arial"/>
                <a:buNone/>
              </a:pPr>
              <a:r>
                <a:rPr b="1" lang="ja-JP" sz="1998">
                  <a:latin typeface="MS PMincho"/>
                  <a:ea typeface="MS PMincho"/>
                  <a:cs typeface="MS PMincho"/>
                  <a:sym typeface="MS PMincho"/>
                </a:rPr>
                <a:t>チェックしないようにしてください。</a:t>
              </a:r>
              <a:endParaRPr b="1" sz="1998">
                <a:latin typeface="MS PMincho"/>
                <a:ea typeface="MS PMincho"/>
                <a:cs typeface="MS PMincho"/>
                <a:sym typeface="MS PMincho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"/>
          <p:cNvSpPr txBox="1"/>
          <p:nvPr>
            <p:ph type="ctrTitle"/>
          </p:nvPr>
        </p:nvSpPr>
        <p:spPr>
          <a:xfrm>
            <a:off x="0" y="-2"/>
            <a:ext cx="12193200" cy="4154400"/>
          </a:xfrm>
          <a:prstGeom prst="rect">
            <a:avLst/>
          </a:prstGeom>
          <a:solidFill>
            <a:srgbClr val="1E4E79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MS PMincho"/>
              <a:buNone/>
            </a:pPr>
            <a:br>
              <a:rPr lang="ja-JP" sz="6000"/>
            </a:br>
            <a:br>
              <a:rPr lang="ja-JP" sz="6000"/>
            </a:br>
            <a:r>
              <a:rPr lang="ja-JP" sz="6000"/>
              <a:t>5-</a:t>
            </a:r>
            <a:r>
              <a:rPr lang="ja-JP"/>
              <a:t>2</a:t>
            </a:r>
            <a:r>
              <a:rPr lang="ja-JP" sz="6000"/>
              <a:t>　</a:t>
            </a:r>
            <a:r>
              <a:rPr lang="ja-JP"/>
              <a:t>辞書を利用する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Google Shape;108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52400"/>
            <a:ext cx="12192000" cy="65532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09" name="Google Shape;109;p3"/>
          <p:cNvGrpSpPr/>
          <p:nvPr/>
        </p:nvGrpSpPr>
        <p:grpSpPr>
          <a:xfrm>
            <a:off x="3807825" y="1676400"/>
            <a:ext cx="5731478" cy="2939397"/>
            <a:chOff x="3761243" y="2380424"/>
            <a:chExt cx="5162098" cy="1354373"/>
          </a:xfrm>
        </p:grpSpPr>
        <p:cxnSp>
          <p:nvCxnSpPr>
            <p:cNvPr id="110" name="Google Shape;110;p3"/>
            <p:cNvCxnSpPr>
              <a:stCxn id="111" idx="0"/>
              <a:endCxn id="112" idx="2"/>
            </p:cNvCxnSpPr>
            <p:nvPr/>
          </p:nvCxnSpPr>
          <p:spPr>
            <a:xfrm flipH="1" rot="10800000">
              <a:off x="5625443" y="2752897"/>
              <a:ext cx="2862900" cy="666300"/>
            </a:xfrm>
            <a:prstGeom prst="straightConnector1">
              <a:avLst/>
            </a:prstGeom>
            <a:noFill/>
            <a:ln cap="flat" cmpd="sng" w="49350">
              <a:solidFill>
                <a:srgbClr val="00FF00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sp>
          <p:nvSpPr>
            <p:cNvPr id="112" name="Google Shape;112;p3"/>
            <p:cNvSpPr/>
            <p:nvPr/>
          </p:nvSpPr>
          <p:spPr>
            <a:xfrm>
              <a:off x="8053642" y="2380424"/>
              <a:ext cx="869700" cy="372600"/>
            </a:xfrm>
            <a:prstGeom prst="rect">
              <a:avLst/>
            </a:prstGeom>
            <a:noFill/>
            <a:ln cap="flat" cmpd="sng" w="21150">
              <a:solidFill>
                <a:srgbClr val="00FF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50750" lIns="101525" spcFirstLastPara="1" rIns="101525" wrap="square" tIns="5075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98"/>
                <a:buFont typeface="Arial"/>
                <a:buNone/>
              </a:pPr>
              <a:r>
                <a:t/>
              </a:r>
              <a:endParaRPr b="0" i="0" sz="1998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" name="Google Shape;111;p3"/>
            <p:cNvSpPr/>
            <p:nvPr/>
          </p:nvSpPr>
          <p:spPr>
            <a:xfrm>
              <a:off x="3761243" y="3419197"/>
              <a:ext cx="3728400" cy="315600"/>
            </a:xfrm>
            <a:prstGeom prst="rect">
              <a:avLst/>
            </a:prstGeom>
            <a:solidFill>
              <a:srgbClr val="F2F2F2"/>
            </a:solidFill>
            <a:ln cap="flat" cmpd="sng" w="31725">
              <a:solidFill>
                <a:srgbClr val="00FF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50750" lIns="101525" spcFirstLastPara="1" rIns="101525" wrap="square" tIns="50750">
              <a:noAutofit/>
            </a:bodyPr>
            <a:lstStyle/>
            <a:p>
              <a:pPr indent="0" lvl="1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98"/>
                <a:buFont typeface="Arial"/>
                <a:buNone/>
              </a:pPr>
              <a:r>
                <a:rPr b="1" lang="ja-JP" sz="1998">
                  <a:latin typeface="MS PMincho"/>
                  <a:ea typeface="MS PMincho"/>
                  <a:cs typeface="MS PMincho"/>
                  <a:sym typeface="MS PMincho"/>
                </a:rPr>
                <a:t>「辞書を用いて申請」を選択します</a:t>
              </a:r>
              <a:endParaRPr b="0" i="0" sz="1554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" name="Google Shape;118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52400"/>
            <a:ext cx="12192000" cy="65532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19" name="Google Shape;119;p4"/>
          <p:cNvGrpSpPr/>
          <p:nvPr/>
        </p:nvGrpSpPr>
        <p:grpSpPr>
          <a:xfrm>
            <a:off x="1005875" y="1846025"/>
            <a:ext cx="10894944" cy="2508796"/>
            <a:chOff x="1237646" y="2458582"/>
            <a:chExt cx="9812613" cy="1155967"/>
          </a:xfrm>
        </p:grpSpPr>
        <p:cxnSp>
          <p:nvCxnSpPr>
            <p:cNvPr id="120" name="Google Shape;120;p4"/>
            <p:cNvCxnSpPr>
              <a:stCxn id="121" idx="0"/>
              <a:endCxn id="122" idx="2"/>
            </p:cNvCxnSpPr>
            <p:nvPr/>
          </p:nvCxnSpPr>
          <p:spPr>
            <a:xfrm rot="10800000">
              <a:off x="5816459" y="2717249"/>
              <a:ext cx="2055000" cy="581700"/>
            </a:xfrm>
            <a:prstGeom prst="straightConnector1">
              <a:avLst/>
            </a:prstGeom>
            <a:noFill/>
            <a:ln cap="flat" cmpd="sng" w="49350">
              <a:solidFill>
                <a:srgbClr val="00FF00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sp>
          <p:nvSpPr>
            <p:cNvPr id="122" name="Google Shape;122;p4"/>
            <p:cNvSpPr/>
            <p:nvPr/>
          </p:nvSpPr>
          <p:spPr>
            <a:xfrm>
              <a:off x="1237646" y="2458582"/>
              <a:ext cx="9157500" cy="258600"/>
            </a:xfrm>
            <a:prstGeom prst="rect">
              <a:avLst/>
            </a:prstGeom>
            <a:noFill/>
            <a:ln cap="flat" cmpd="sng" w="21150">
              <a:solidFill>
                <a:srgbClr val="00FF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50750" lIns="101525" spcFirstLastPara="1" rIns="101525" wrap="square" tIns="5075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98"/>
                <a:buFont typeface="Arial"/>
                <a:buNone/>
              </a:pPr>
              <a:r>
                <a:t/>
              </a:r>
              <a:endParaRPr b="0" i="0" sz="1998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" name="Google Shape;121;p4"/>
            <p:cNvSpPr/>
            <p:nvPr/>
          </p:nvSpPr>
          <p:spPr>
            <a:xfrm>
              <a:off x="4692659" y="3298949"/>
              <a:ext cx="6357600" cy="315600"/>
            </a:xfrm>
            <a:prstGeom prst="rect">
              <a:avLst/>
            </a:prstGeom>
            <a:solidFill>
              <a:srgbClr val="F2F2F2"/>
            </a:solidFill>
            <a:ln cap="flat" cmpd="sng" w="31725">
              <a:solidFill>
                <a:srgbClr val="00FF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50750" lIns="101525" spcFirstLastPara="1" rIns="101525" wrap="square" tIns="50750">
              <a:noAutofit/>
            </a:bodyPr>
            <a:lstStyle/>
            <a:p>
              <a:pPr indent="0" lvl="1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98"/>
                <a:buFont typeface="Arial"/>
                <a:buNone/>
              </a:pPr>
              <a:r>
                <a:rPr b="1" lang="ja-JP" sz="1998">
                  <a:latin typeface="MS PMincho"/>
                  <a:ea typeface="MS PMincho"/>
                  <a:cs typeface="MS PMincho"/>
                  <a:sym typeface="MS PMincho"/>
                </a:rPr>
                <a:t>辞書登録した内容が表示されるので、選択して〇〇してください</a:t>
              </a:r>
              <a:endParaRPr b="0" i="0" sz="1554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3" name="Google Shape;123;p4"/>
          <p:cNvGrpSpPr/>
          <p:nvPr/>
        </p:nvGrpSpPr>
        <p:grpSpPr>
          <a:xfrm>
            <a:off x="953675" y="5799551"/>
            <a:ext cx="10947085" cy="808654"/>
            <a:chOff x="1190632" y="3242068"/>
            <a:chExt cx="9859574" cy="372600"/>
          </a:xfrm>
        </p:grpSpPr>
        <p:cxnSp>
          <p:nvCxnSpPr>
            <p:cNvPr id="124" name="Google Shape;124;p4"/>
            <p:cNvCxnSpPr>
              <a:stCxn id="125" idx="1"/>
              <a:endCxn id="126" idx="3"/>
            </p:cNvCxnSpPr>
            <p:nvPr/>
          </p:nvCxnSpPr>
          <p:spPr>
            <a:xfrm rot="10800000">
              <a:off x="2307006" y="3375868"/>
              <a:ext cx="2303400" cy="52500"/>
            </a:xfrm>
            <a:prstGeom prst="straightConnector1">
              <a:avLst/>
            </a:prstGeom>
            <a:noFill/>
            <a:ln cap="flat" cmpd="sng" w="49350">
              <a:solidFill>
                <a:srgbClr val="00FF00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sp>
          <p:nvSpPr>
            <p:cNvPr id="126" name="Google Shape;126;p4"/>
            <p:cNvSpPr/>
            <p:nvPr/>
          </p:nvSpPr>
          <p:spPr>
            <a:xfrm>
              <a:off x="1190632" y="3298949"/>
              <a:ext cx="1116300" cy="153600"/>
            </a:xfrm>
            <a:prstGeom prst="rect">
              <a:avLst/>
            </a:prstGeom>
            <a:noFill/>
            <a:ln cap="flat" cmpd="sng" w="21150">
              <a:solidFill>
                <a:srgbClr val="00FF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50750" lIns="101525" spcFirstLastPara="1" rIns="101525" wrap="square" tIns="5075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98"/>
                <a:buFont typeface="Arial"/>
                <a:buNone/>
              </a:pPr>
              <a:r>
                <a:t/>
              </a:r>
              <a:endParaRPr b="0" i="0" sz="1998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" name="Google Shape;125;p4"/>
            <p:cNvSpPr/>
            <p:nvPr/>
          </p:nvSpPr>
          <p:spPr>
            <a:xfrm>
              <a:off x="4610406" y="3242068"/>
              <a:ext cx="6439800" cy="372600"/>
            </a:xfrm>
            <a:prstGeom prst="rect">
              <a:avLst/>
            </a:prstGeom>
            <a:solidFill>
              <a:srgbClr val="F2F2F2"/>
            </a:solidFill>
            <a:ln cap="flat" cmpd="sng" w="31725">
              <a:solidFill>
                <a:srgbClr val="00FF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50750" lIns="101525" spcFirstLastPara="1" rIns="101525" wrap="square" tIns="50750">
              <a:noAutofit/>
            </a:bodyPr>
            <a:lstStyle/>
            <a:p>
              <a:pPr indent="0" lvl="1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98"/>
                <a:buFont typeface="Arial"/>
                <a:buNone/>
              </a:pPr>
              <a:r>
                <a:rPr b="1" lang="ja-JP" sz="1998">
                  <a:latin typeface="MS PMincho"/>
                  <a:ea typeface="MS PMincho"/>
                  <a:cs typeface="MS PMincho"/>
                  <a:sym typeface="MS PMincho"/>
                </a:rPr>
                <a:t>登録済みの辞書を削除したい場合は登録済みの項目に✓を入れて、こちらで削除できます</a:t>
              </a:r>
              <a:endParaRPr b="0" i="0" sz="1554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2020-02-25T06:43:57Z</dcterms:created>
  <dc:creator>山口大学</dc:creator>
</cp:coreProperties>
</file>